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32A583-4198-42FD-8565-B73A7BA73E0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4CB8928-4990-4B76-BD33-C11A7B1786F3}">
      <dgm:prSet/>
      <dgm:spPr/>
      <dgm:t>
        <a:bodyPr/>
        <a:lstStyle/>
        <a:p>
          <a:r>
            <a:rPr lang="en-ID"/>
            <a:t>Apa itu REST API dan Network Controller</a:t>
          </a:r>
          <a:endParaRPr lang="en-US"/>
        </a:p>
      </dgm:t>
    </dgm:pt>
    <dgm:pt modelId="{74F0F803-8E78-4732-9E27-108BA00B1636}" type="parTrans" cxnId="{8424470F-BBFA-4BF7-8057-764625A124DD}">
      <dgm:prSet/>
      <dgm:spPr/>
      <dgm:t>
        <a:bodyPr/>
        <a:lstStyle/>
        <a:p>
          <a:endParaRPr lang="en-US"/>
        </a:p>
      </dgm:t>
    </dgm:pt>
    <dgm:pt modelId="{77460936-0435-4EBA-9BAB-D243FD8D7F97}" type="sibTrans" cxnId="{8424470F-BBFA-4BF7-8057-764625A124DD}">
      <dgm:prSet/>
      <dgm:spPr/>
      <dgm:t>
        <a:bodyPr/>
        <a:lstStyle/>
        <a:p>
          <a:endParaRPr lang="en-US"/>
        </a:p>
      </dgm:t>
    </dgm:pt>
    <dgm:pt modelId="{2D6C28B6-61B8-4D63-B60C-CD634950CA6D}">
      <dgm:prSet/>
      <dgm:spPr/>
      <dgm:t>
        <a:bodyPr/>
        <a:lstStyle/>
        <a:p>
          <a:r>
            <a:rPr lang="en-ID" dirty="0" err="1"/>
            <a:t>Penjelasan</a:t>
          </a:r>
          <a:r>
            <a:rPr lang="en-ID" dirty="0"/>
            <a:t> Topology</a:t>
          </a:r>
          <a:endParaRPr lang="en-US" dirty="0"/>
        </a:p>
      </dgm:t>
    </dgm:pt>
    <dgm:pt modelId="{95EEFB09-3839-4FB3-91CB-D181667B8809}" type="parTrans" cxnId="{7ADCB823-D9F7-4129-9F0B-4EC37D028225}">
      <dgm:prSet/>
      <dgm:spPr/>
      <dgm:t>
        <a:bodyPr/>
        <a:lstStyle/>
        <a:p>
          <a:endParaRPr lang="en-US"/>
        </a:p>
      </dgm:t>
    </dgm:pt>
    <dgm:pt modelId="{480AA3C8-06B2-4CA4-833C-5367B75EF5CD}" type="sibTrans" cxnId="{7ADCB823-D9F7-4129-9F0B-4EC37D028225}">
      <dgm:prSet/>
      <dgm:spPr/>
      <dgm:t>
        <a:bodyPr/>
        <a:lstStyle/>
        <a:p>
          <a:endParaRPr lang="en-US"/>
        </a:p>
      </dgm:t>
    </dgm:pt>
    <dgm:pt modelId="{FF5EE5B4-14A0-4D00-ACBE-7632EFDD51F4}">
      <dgm:prSet/>
      <dgm:spPr/>
      <dgm:t>
        <a:bodyPr/>
        <a:lstStyle/>
        <a:p>
          <a:r>
            <a:rPr lang="en-ID"/>
            <a:t>Bagaimana cara membuat CHAT BOT PADA TELEGRAM</a:t>
          </a:r>
          <a:endParaRPr lang="en-US"/>
        </a:p>
      </dgm:t>
    </dgm:pt>
    <dgm:pt modelId="{0D72922B-C6C1-45AB-97A1-17700E92B2C8}" type="parTrans" cxnId="{F735738E-11F4-4FBC-882F-4397DBDBD66E}">
      <dgm:prSet/>
      <dgm:spPr/>
      <dgm:t>
        <a:bodyPr/>
        <a:lstStyle/>
        <a:p>
          <a:endParaRPr lang="en-US"/>
        </a:p>
      </dgm:t>
    </dgm:pt>
    <dgm:pt modelId="{98A911E1-F9F8-48FD-A813-0DD4A52EBDD0}" type="sibTrans" cxnId="{F735738E-11F4-4FBC-882F-4397DBDBD66E}">
      <dgm:prSet/>
      <dgm:spPr/>
      <dgm:t>
        <a:bodyPr/>
        <a:lstStyle/>
        <a:p>
          <a:endParaRPr lang="en-US"/>
        </a:p>
      </dgm:t>
    </dgm:pt>
    <dgm:pt modelId="{4D252C78-FCBC-43BF-8EAF-864CE4B07FC7}">
      <dgm:prSet/>
      <dgm:spPr/>
      <dgm:t>
        <a:bodyPr/>
        <a:lstStyle/>
        <a:p>
          <a:r>
            <a:rPr lang="en-ID"/>
            <a:t>Bagaimana Menerapkan REST API dengan CHAT BOT pada Telegram</a:t>
          </a:r>
          <a:endParaRPr lang="en-US"/>
        </a:p>
      </dgm:t>
    </dgm:pt>
    <dgm:pt modelId="{4943886A-AF60-4261-887D-8D8976E09367}" type="parTrans" cxnId="{75DB60D3-940A-41D9-A998-0E63FDFB3A5D}">
      <dgm:prSet/>
      <dgm:spPr/>
      <dgm:t>
        <a:bodyPr/>
        <a:lstStyle/>
        <a:p>
          <a:endParaRPr lang="en-US"/>
        </a:p>
      </dgm:t>
    </dgm:pt>
    <dgm:pt modelId="{5F70812C-3C94-4EAE-8A3A-8C8688437FC6}" type="sibTrans" cxnId="{75DB60D3-940A-41D9-A998-0E63FDFB3A5D}">
      <dgm:prSet/>
      <dgm:spPr/>
      <dgm:t>
        <a:bodyPr/>
        <a:lstStyle/>
        <a:p>
          <a:endParaRPr lang="en-US"/>
        </a:p>
      </dgm:t>
    </dgm:pt>
    <dgm:pt modelId="{72349D0F-6A3C-4B96-BFBA-167DF7FC9E16}" type="pres">
      <dgm:prSet presAssocID="{9032A583-4198-42FD-8565-B73A7BA73E03}" presName="root" presStyleCnt="0">
        <dgm:presLayoutVars>
          <dgm:dir/>
          <dgm:resizeHandles val="exact"/>
        </dgm:presLayoutVars>
      </dgm:prSet>
      <dgm:spPr/>
    </dgm:pt>
    <dgm:pt modelId="{FDFE26CC-C4B0-4887-8481-2848B6BFC391}" type="pres">
      <dgm:prSet presAssocID="{04CB8928-4990-4B76-BD33-C11A7B1786F3}" presName="compNode" presStyleCnt="0"/>
      <dgm:spPr/>
    </dgm:pt>
    <dgm:pt modelId="{E10B5FFB-97E4-4E32-A61A-E32448D3937B}" type="pres">
      <dgm:prSet presAssocID="{04CB8928-4990-4B76-BD33-C11A7B1786F3}" presName="bgRect" presStyleLbl="bgShp" presStyleIdx="0" presStyleCnt="4"/>
      <dgm:spPr/>
    </dgm:pt>
    <dgm:pt modelId="{C22633E2-C3D4-41AC-AAC8-02FE8FBF7348}" type="pres">
      <dgm:prSet presAssocID="{04CB8928-4990-4B76-BD33-C11A7B1786F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F04E8BBB-1530-43B5-A5D1-1003BAA0C25A}" type="pres">
      <dgm:prSet presAssocID="{04CB8928-4990-4B76-BD33-C11A7B1786F3}" presName="spaceRect" presStyleCnt="0"/>
      <dgm:spPr/>
    </dgm:pt>
    <dgm:pt modelId="{74C9296C-3A44-4DE7-A924-505FA2B3F673}" type="pres">
      <dgm:prSet presAssocID="{04CB8928-4990-4B76-BD33-C11A7B1786F3}" presName="parTx" presStyleLbl="revTx" presStyleIdx="0" presStyleCnt="4">
        <dgm:presLayoutVars>
          <dgm:chMax val="0"/>
          <dgm:chPref val="0"/>
        </dgm:presLayoutVars>
      </dgm:prSet>
      <dgm:spPr/>
    </dgm:pt>
    <dgm:pt modelId="{F3CCF3C5-9EE1-4919-B827-208915BBA9D4}" type="pres">
      <dgm:prSet presAssocID="{77460936-0435-4EBA-9BAB-D243FD8D7F97}" presName="sibTrans" presStyleCnt="0"/>
      <dgm:spPr/>
    </dgm:pt>
    <dgm:pt modelId="{53FE23A7-19D2-40C4-B898-82DA9473DC4F}" type="pres">
      <dgm:prSet presAssocID="{2D6C28B6-61B8-4D63-B60C-CD634950CA6D}" presName="compNode" presStyleCnt="0"/>
      <dgm:spPr/>
    </dgm:pt>
    <dgm:pt modelId="{23FDD404-54BA-4AAF-91B5-EC7DF3B77DC1}" type="pres">
      <dgm:prSet presAssocID="{2D6C28B6-61B8-4D63-B60C-CD634950CA6D}" presName="bgRect" presStyleLbl="bgShp" presStyleIdx="1" presStyleCnt="4"/>
      <dgm:spPr/>
    </dgm:pt>
    <dgm:pt modelId="{DD703F9D-C02C-4173-9644-8DB6BA40C0D9}" type="pres">
      <dgm:prSet presAssocID="{2D6C28B6-61B8-4D63-B60C-CD634950CA6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EAF138D-9A4F-45A0-9AC3-03741E2DE573}" type="pres">
      <dgm:prSet presAssocID="{2D6C28B6-61B8-4D63-B60C-CD634950CA6D}" presName="spaceRect" presStyleCnt="0"/>
      <dgm:spPr/>
    </dgm:pt>
    <dgm:pt modelId="{B46E68DE-0FFB-46E5-98A8-EF8B377D785B}" type="pres">
      <dgm:prSet presAssocID="{2D6C28B6-61B8-4D63-B60C-CD634950CA6D}" presName="parTx" presStyleLbl="revTx" presStyleIdx="1" presStyleCnt="4">
        <dgm:presLayoutVars>
          <dgm:chMax val="0"/>
          <dgm:chPref val="0"/>
        </dgm:presLayoutVars>
      </dgm:prSet>
      <dgm:spPr/>
    </dgm:pt>
    <dgm:pt modelId="{C2EFAB21-4899-4FFF-B8DA-1A49B8860CC6}" type="pres">
      <dgm:prSet presAssocID="{480AA3C8-06B2-4CA4-833C-5367B75EF5CD}" presName="sibTrans" presStyleCnt="0"/>
      <dgm:spPr/>
    </dgm:pt>
    <dgm:pt modelId="{1FE632F8-8C18-41F5-A415-2D74066CD3E1}" type="pres">
      <dgm:prSet presAssocID="{FF5EE5B4-14A0-4D00-ACBE-7632EFDD51F4}" presName="compNode" presStyleCnt="0"/>
      <dgm:spPr/>
    </dgm:pt>
    <dgm:pt modelId="{19326FC7-CF4B-40C6-A602-D0FC7A82CE58}" type="pres">
      <dgm:prSet presAssocID="{FF5EE5B4-14A0-4D00-ACBE-7632EFDD51F4}" presName="bgRect" presStyleLbl="bgShp" presStyleIdx="2" presStyleCnt="4"/>
      <dgm:spPr/>
    </dgm:pt>
    <dgm:pt modelId="{0C05EB96-B797-4886-B4A2-1BE38BB7EB93}" type="pres">
      <dgm:prSet presAssocID="{FF5EE5B4-14A0-4D00-ACBE-7632EFDD51F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E4423281-2224-44C8-AE69-B4C3502D64CC}" type="pres">
      <dgm:prSet presAssocID="{FF5EE5B4-14A0-4D00-ACBE-7632EFDD51F4}" presName="spaceRect" presStyleCnt="0"/>
      <dgm:spPr/>
    </dgm:pt>
    <dgm:pt modelId="{BA8765C0-EA0D-4119-B922-75B6E3AF3DFA}" type="pres">
      <dgm:prSet presAssocID="{FF5EE5B4-14A0-4D00-ACBE-7632EFDD51F4}" presName="parTx" presStyleLbl="revTx" presStyleIdx="2" presStyleCnt="4">
        <dgm:presLayoutVars>
          <dgm:chMax val="0"/>
          <dgm:chPref val="0"/>
        </dgm:presLayoutVars>
      </dgm:prSet>
      <dgm:spPr/>
    </dgm:pt>
    <dgm:pt modelId="{2CDBB444-B907-4FB0-960E-1B2DB31D4290}" type="pres">
      <dgm:prSet presAssocID="{98A911E1-F9F8-48FD-A813-0DD4A52EBDD0}" presName="sibTrans" presStyleCnt="0"/>
      <dgm:spPr/>
    </dgm:pt>
    <dgm:pt modelId="{C8F43047-BA84-40C2-88FC-BA6EB8C9C537}" type="pres">
      <dgm:prSet presAssocID="{4D252C78-FCBC-43BF-8EAF-864CE4B07FC7}" presName="compNode" presStyleCnt="0"/>
      <dgm:spPr/>
    </dgm:pt>
    <dgm:pt modelId="{5C5C84D5-9F46-4BDF-977A-487180EE8396}" type="pres">
      <dgm:prSet presAssocID="{4D252C78-FCBC-43BF-8EAF-864CE4B07FC7}" presName="bgRect" presStyleLbl="bgShp" presStyleIdx="3" presStyleCnt="4"/>
      <dgm:spPr/>
    </dgm:pt>
    <dgm:pt modelId="{A55213DC-B144-4900-8329-88E73CD0EA3F}" type="pres">
      <dgm:prSet presAssocID="{4D252C78-FCBC-43BF-8EAF-864CE4B07FC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93F0EC5A-AC55-45AF-9350-838639E6352B}" type="pres">
      <dgm:prSet presAssocID="{4D252C78-FCBC-43BF-8EAF-864CE4B07FC7}" presName="spaceRect" presStyleCnt="0"/>
      <dgm:spPr/>
    </dgm:pt>
    <dgm:pt modelId="{8FB15E1F-AC4D-4355-8923-049E67CB1F68}" type="pres">
      <dgm:prSet presAssocID="{4D252C78-FCBC-43BF-8EAF-864CE4B07FC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3823F07-6F24-4C39-8327-2F0864951F6A}" type="presOf" srcId="{9032A583-4198-42FD-8565-B73A7BA73E03}" destId="{72349D0F-6A3C-4B96-BFBA-167DF7FC9E16}" srcOrd="0" destOrd="0" presId="urn:microsoft.com/office/officeart/2018/2/layout/IconVerticalSolidList"/>
    <dgm:cxn modelId="{8424470F-BBFA-4BF7-8057-764625A124DD}" srcId="{9032A583-4198-42FD-8565-B73A7BA73E03}" destId="{04CB8928-4990-4B76-BD33-C11A7B1786F3}" srcOrd="0" destOrd="0" parTransId="{74F0F803-8E78-4732-9E27-108BA00B1636}" sibTransId="{77460936-0435-4EBA-9BAB-D243FD8D7F97}"/>
    <dgm:cxn modelId="{7ADCB823-D9F7-4129-9F0B-4EC37D028225}" srcId="{9032A583-4198-42FD-8565-B73A7BA73E03}" destId="{2D6C28B6-61B8-4D63-B60C-CD634950CA6D}" srcOrd="1" destOrd="0" parTransId="{95EEFB09-3839-4FB3-91CB-D181667B8809}" sibTransId="{480AA3C8-06B2-4CA4-833C-5367B75EF5CD}"/>
    <dgm:cxn modelId="{C0698E88-5518-472A-B3E8-C975715C6400}" type="presOf" srcId="{4D252C78-FCBC-43BF-8EAF-864CE4B07FC7}" destId="{8FB15E1F-AC4D-4355-8923-049E67CB1F68}" srcOrd="0" destOrd="0" presId="urn:microsoft.com/office/officeart/2018/2/layout/IconVerticalSolidList"/>
    <dgm:cxn modelId="{F735738E-11F4-4FBC-882F-4397DBDBD66E}" srcId="{9032A583-4198-42FD-8565-B73A7BA73E03}" destId="{FF5EE5B4-14A0-4D00-ACBE-7632EFDD51F4}" srcOrd="2" destOrd="0" parTransId="{0D72922B-C6C1-45AB-97A1-17700E92B2C8}" sibTransId="{98A911E1-F9F8-48FD-A813-0DD4A52EBDD0}"/>
    <dgm:cxn modelId="{75DB60D3-940A-41D9-A998-0E63FDFB3A5D}" srcId="{9032A583-4198-42FD-8565-B73A7BA73E03}" destId="{4D252C78-FCBC-43BF-8EAF-864CE4B07FC7}" srcOrd="3" destOrd="0" parTransId="{4943886A-AF60-4261-887D-8D8976E09367}" sibTransId="{5F70812C-3C94-4EAE-8A3A-8C8688437FC6}"/>
    <dgm:cxn modelId="{9369D0F0-3AC6-4A26-96B0-B2587BBC1E54}" type="presOf" srcId="{2D6C28B6-61B8-4D63-B60C-CD634950CA6D}" destId="{B46E68DE-0FFB-46E5-98A8-EF8B377D785B}" srcOrd="0" destOrd="0" presId="urn:microsoft.com/office/officeart/2018/2/layout/IconVerticalSolidList"/>
    <dgm:cxn modelId="{A62574FC-A77A-4E63-BC8A-5B35DB20C4D0}" type="presOf" srcId="{04CB8928-4990-4B76-BD33-C11A7B1786F3}" destId="{74C9296C-3A44-4DE7-A924-505FA2B3F673}" srcOrd="0" destOrd="0" presId="urn:microsoft.com/office/officeart/2018/2/layout/IconVerticalSolidList"/>
    <dgm:cxn modelId="{B7C2CDFF-00FE-40C7-8942-7B26B80D9511}" type="presOf" srcId="{FF5EE5B4-14A0-4D00-ACBE-7632EFDD51F4}" destId="{BA8765C0-EA0D-4119-B922-75B6E3AF3DFA}" srcOrd="0" destOrd="0" presId="urn:microsoft.com/office/officeart/2018/2/layout/IconVerticalSolidList"/>
    <dgm:cxn modelId="{C6810D33-1376-4CB8-83DF-11728E1EC144}" type="presParOf" srcId="{72349D0F-6A3C-4B96-BFBA-167DF7FC9E16}" destId="{FDFE26CC-C4B0-4887-8481-2848B6BFC391}" srcOrd="0" destOrd="0" presId="urn:microsoft.com/office/officeart/2018/2/layout/IconVerticalSolidList"/>
    <dgm:cxn modelId="{6B49AA83-B990-4796-877F-931B19454767}" type="presParOf" srcId="{FDFE26CC-C4B0-4887-8481-2848B6BFC391}" destId="{E10B5FFB-97E4-4E32-A61A-E32448D3937B}" srcOrd="0" destOrd="0" presId="urn:microsoft.com/office/officeart/2018/2/layout/IconVerticalSolidList"/>
    <dgm:cxn modelId="{2AEA2617-3F38-4EC6-B8C7-127B844F00F0}" type="presParOf" srcId="{FDFE26CC-C4B0-4887-8481-2848B6BFC391}" destId="{C22633E2-C3D4-41AC-AAC8-02FE8FBF7348}" srcOrd="1" destOrd="0" presId="urn:microsoft.com/office/officeart/2018/2/layout/IconVerticalSolidList"/>
    <dgm:cxn modelId="{5BE2F5E2-CBA0-4CDF-B5DF-4091173C82EA}" type="presParOf" srcId="{FDFE26CC-C4B0-4887-8481-2848B6BFC391}" destId="{F04E8BBB-1530-43B5-A5D1-1003BAA0C25A}" srcOrd="2" destOrd="0" presId="urn:microsoft.com/office/officeart/2018/2/layout/IconVerticalSolidList"/>
    <dgm:cxn modelId="{21458E5D-B06E-4DFD-BE89-E1B988E0CEDF}" type="presParOf" srcId="{FDFE26CC-C4B0-4887-8481-2848B6BFC391}" destId="{74C9296C-3A44-4DE7-A924-505FA2B3F673}" srcOrd="3" destOrd="0" presId="urn:microsoft.com/office/officeart/2018/2/layout/IconVerticalSolidList"/>
    <dgm:cxn modelId="{678A5E43-96CA-4D9B-BE75-C84C6513D3A8}" type="presParOf" srcId="{72349D0F-6A3C-4B96-BFBA-167DF7FC9E16}" destId="{F3CCF3C5-9EE1-4919-B827-208915BBA9D4}" srcOrd="1" destOrd="0" presId="urn:microsoft.com/office/officeart/2018/2/layout/IconVerticalSolidList"/>
    <dgm:cxn modelId="{B18EDB85-ED92-496F-9B5A-8EC00E031A82}" type="presParOf" srcId="{72349D0F-6A3C-4B96-BFBA-167DF7FC9E16}" destId="{53FE23A7-19D2-40C4-B898-82DA9473DC4F}" srcOrd="2" destOrd="0" presId="urn:microsoft.com/office/officeart/2018/2/layout/IconVerticalSolidList"/>
    <dgm:cxn modelId="{40B75D02-8FAF-4199-948C-0BBB40A30102}" type="presParOf" srcId="{53FE23A7-19D2-40C4-B898-82DA9473DC4F}" destId="{23FDD404-54BA-4AAF-91B5-EC7DF3B77DC1}" srcOrd="0" destOrd="0" presId="urn:microsoft.com/office/officeart/2018/2/layout/IconVerticalSolidList"/>
    <dgm:cxn modelId="{D2FC0CC6-920B-478E-AD95-DA6B3C65D7FA}" type="presParOf" srcId="{53FE23A7-19D2-40C4-B898-82DA9473DC4F}" destId="{DD703F9D-C02C-4173-9644-8DB6BA40C0D9}" srcOrd="1" destOrd="0" presId="urn:microsoft.com/office/officeart/2018/2/layout/IconVerticalSolidList"/>
    <dgm:cxn modelId="{7F7594FF-1A87-445A-8862-9C3F3356483E}" type="presParOf" srcId="{53FE23A7-19D2-40C4-B898-82DA9473DC4F}" destId="{8EAF138D-9A4F-45A0-9AC3-03741E2DE573}" srcOrd="2" destOrd="0" presId="urn:microsoft.com/office/officeart/2018/2/layout/IconVerticalSolidList"/>
    <dgm:cxn modelId="{6B1F1A90-5476-4925-A305-CD3B4C048706}" type="presParOf" srcId="{53FE23A7-19D2-40C4-B898-82DA9473DC4F}" destId="{B46E68DE-0FFB-46E5-98A8-EF8B377D785B}" srcOrd="3" destOrd="0" presId="urn:microsoft.com/office/officeart/2018/2/layout/IconVerticalSolidList"/>
    <dgm:cxn modelId="{91E6FBDA-58FD-46B7-A947-87CFBF911155}" type="presParOf" srcId="{72349D0F-6A3C-4B96-BFBA-167DF7FC9E16}" destId="{C2EFAB21-4899-4FFF-B8DA-1A49B8860CC6}" srcOrd="3" destOrd="0" presId="urn:microsoft.com/office/officeart/2018/2/layout/IconVerticalSolidList"/>
    <dgm:cxn modelId="{6C2DCF77-B92C-4BEB-BD26-FDA176BBF7B5}" type="presParOf" srcId="{72349D0F-6A3C-4B96-BFBA-167DF7FC9E16}" destId="{1FE632F8-8C18-41F5-A415-2D74066CD3E1}" srcOrd="4" destOrd="0" presId="urn:microsoft.com/office/officeart/2018/2/layout/IconVerticalSolidList"/>
    <dgm:cxn modelId="{934BE851-F8A3-4B57-ADD1-786F8E571936}" type="presParOf" srcId="{1FE632F8-8C18-41F5-A415-2D74066CD3E1}" destId="{19326FC7-CF4B-40C6-A602-D0FC7A82CE58}" srcOrd="0" destOrd="0" presId="urn:microsoft.com/office/officeart/2018/2/layout/IconVerticalSolidList"/>
    <dgm:cxn modelId="{3873B701-9EFD-4233-86BD-8A13467F5E1B}" type="presParOf" srcId="{1FE632F8-8C18-41F5-A415-2D74066CD3E1}" destId="{0C05EB96-B797-4886-B4A2-1BE38BB7EB93}" srcOrd="1" destOrd="0" presId="urn:microsoft.com/office/officeart/2018/2/layout/IconVerticalSolidList"/>
    <dgm:cxn modelId="{889BA7BC-7BEE-4BDC-9C21-64226D6CC37D}" type="presParOf" srcId="{1FE632F8-8C18-41F5-A415-2D74066CD3E1}" destId="{E4423281-2224-44C8-AE69-B4C3502D64CC}" srcOrd="2" destOrd="0" presId="urn:microsoft.com/office/officeart/2018/2/layout/IconVerticalSolidList"/>
    <dgm:cxn modelId="{D2AF7230-3B92-4F5F-9878-A634C0C34DC6}" type="presParOf" srcId="{1FE632F8-8C18-41F5-A415-2D74066CD3E1}" destId="{BA8765C0-EA0D-4119-B922-75B6E3AF3DFA}" srcOrd="3" destOrd="0" presId="urn:microsoft.com/office/officeart/2018/2/layout/IconVerticalSolidList"/>
    <dgm:cxn modelId="{5069C8DB-6A3F-45E6-8C0B-6637994BBA16}" type="presParOf" srcId="{72349D0F-6A3C-4B96-BFBA-167DF7FC9E16}" destId="{2CDBB444-B907-4FB0-960E-1B2DB31D4290}" srcOrd="5" destOrd="0" presId="urn:microsoft.com/office/officeart/2018/2/layout/IconVerticalSolidList"/>
    <dgm:cxn modelId="{482813F8-CA17-4ECF-A571-6F77921BE608}" type="presParOf" srcId="{72349D0F-6A3C-4B96-BFBA-167DF7FC9E16}" destId="{C8F43047-BA84-40C2-88FC-BA6EB8C9C537}" srcOrd="6" destOrd="0" presId="urn:microsoft.com/office/officeart/2018/2/layout/IconVerticalSolidList"/>
    <dgm:cxn modelId="{8F3383A3-7BF8-4CF7-98B1-E16DC259DA80}" type="presParOf" srcId="{C8F43047-BA84-40C2-88FC-BA6EB8C9C537}" destId="{5C5C84D5-9F46-4BDF-977A-487180EE8396}" srcOrd="0" destOrd="0" presId="urn:microsoft.com/office/officeart/2018/2/layout/IconVerticalSolidList"/>
    <dgm:cxn modelId="{A56C0419-7285-46EB-80A2-B9E0143F2075}" type="presParOf" srcId="{C8F43047-BA84-40C2-88FC-BA6EB8C9C537}" destId="{A55213DC-B144-4900-8329-88E73CD0EA3F}" srcOrd="1" destOrd="0" presId="urn:microsoft.com/office/officeart/2018/2/layout/IconVerticalSolidList"/>
    <dgm:cxn modelId="{DD99A1D9-87AE-4B9D-AD9C-4840FD1EFB0E}" type="presParOf" srcId="{C8F43047-BA84-40C2-88FC-BA6EB8C9C537}" destId="{93F0EC5A-AC55-45AF-9350-838639E6352B}" srcOrd="2" destOrd="0" presId="urn:microsoft.com/office/officeart/2018/2/layout/IconVerticalSolidList"/>
    <dgm:cxn modelId="{F888E130-7E69-4E7C-96EF-5A88A403D630}" type="presParOf" srcId="{C8F43047-BA84-40C2-88FC-BA6EB8C9C537}" destId="{8FB15E1F-AC4D-4355-8923-049E67CB1F68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0B5FFB-97E4-4E32-A61A-E32448D3937B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2633E2-C3D4-41AC-AAC8-02FE8FBF7348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9296C-3A44-4DE7-A924-505FA2B3F673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200" kern="1200"/>
            <a:t>Apa itu REST API dan Network Controller</a:t>
          </a:r>
          <a:endParaRPr lang="en-US" sz="2200" kern="1200"/>
        </a:p>
      </dsp:txBody>
      <dsp:txXfrm>
        <a:off x="1429899" y="2442"/>
        <a:ext cx="5083704" cy="1238008"/>
      </dsp:txXfrm>
    </dsp:sp>
    <dsp:sp modelId="{23FDD404-54BA-4AAF-91B5-EC7DF3B77DC1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703F9D-C02C-4173-9644-8DB6BA40C0D9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6E68DE-0FFB-46E5-98A8-EF8B377D785B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200" kern="1200" dirty="0" err="1"/>
            <a:t>Penjelasan</a:t>
          </a:r>
          <a:r>
            <a:rPr lang="en-ID" sz="2200" kern="1200" dirty="0"/>
            <a:t> Topology</a:t>
          </a:r>
          <a:endParaRPr lang="en-US" sz="2200" kern="1200" dirty="0"/>
        </a:p>
      </dsp:txBody>
      <dsp:txXfrm>
        <a:off x="1429899" y="1549953"/>
        <a:ext cx="5083704" cy="1238008"/>
      </dsp:txXfrm>
    </dsp:sp>
    <dsp:sp modelId="{19326FC7-CF4B-40C6-A602-D0FC7A82CE58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5EB96-B797-4886-B4A2-1BE38BB7EB93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8765C0-EA0D-4119-B922-75B6E3AF3DFA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200" kern="1200"/>
            <a:t>Bagaimana cara membuat CHAT BOT PADA TELEGRAM</a:t>
          </a:r>
          <a:endParaRPr lang="en-US" sz="2200" kern="1200"/>
        </a:p>
      </dsp:txBody>
      <dsp:txXfrm>
        <a:off x="1429899" y="3097464"/>
        <a:ext cx="5083704" cy="1238008"/>
      </dsp:txXfrm>
    </dsp:sp>
    <dsp:sp modelId="{5C5C84D5-9F46-4BDF-977A-487180EE8396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55213DC-B144-4900-8329-88E73CD0EA3F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15E1F-AC4D-4355-8923-049E67CB1F68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D" sz="2200" kern="1200"/>
            <a:t>Bagaimana Menerapkan REST API dengan CHAT BOT pada Telegram</a:t>
          </a:r>
          <a:endParaRPr lang="en-US" sz="2200" kern="1200"/>
        </a:p>
      </dsp:txBody>
      <dsp:txXfrm>
        <a:off x="1429899" y="4644974"/>
        <a:ext cx="5083704" cy="12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CC0A4-343D-43A7-8610-ABDC44ACA428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87DF4-DEDC-429B-93C9-738368553F8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23117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 err="1"/>
              <a:t>assalamualaikum</a:t>
            </a:r>
            <a:r>
              <a:rPr lang="en-ID" dirty="0"/>
              <a:t> </a:t>
            </a:r>
            <a:r>
              <a:rPr lang="en-ID" dirty="0" err="1"/>
              <a:t>warahmatullahi</a:t>
            </a:r>
            <a:r>
              <a:rPr lang="en-ID" dirty="0"/>
              <a:t> </a:t>
            </a:r>
            <a:r>
              <a:rPr lang="en-ID" dirty="0" err="1"/>
              <a:t>wabarakatuh</a:t>
            </a:r>
            <a:r>
              <a:rPr lang="en-ID" dirty="0"/>
              <a:t>, </a:t>
            </a:r>
            <a:r>
              <a:rPr lang="en-ID" dirty="0" err="1"/>
              <a:t>Selamat</a:t>
            </a:r>
            <a:r>
              <a:rPr lang="en-ID" dirty="0"/>
              <a:t> </a:t>
            </a:r>
            <a:r>
              <a:rPr lang="en-ID" dirty="0" err="1"/>
              <a:t>pagi</a:t>
            </a:r>
            <a:r>
              <a:rPr lang="en-ID" dirty="0"/>
              <a:t> </a:t>
            </a:r>
            <a:r>
              <a:rPr lang="en-ID" dirty="0" err="1"/>
              <a:t>rekan-rekan</a:t>
            </a:r>
            <a:r>
              <a:rPr lang="en-ID" dirty="0"/>
              <a:t> </a:t>
            </a:r>
            <a:r>
              <a:rPr lang="en-ID" dirty="0" err="1"/>
              <a:t>Pertama-tama</a:t>
            </a:r>
            <a:r>
              <a:rPr lang="en-ID" dirty="0"/>
              <a:t> </a:t>
            </a:r>
            <a:r>
              <a:rPr lang="en-ID" dirty="0" err="1"/>
              <a:t>saya</a:t>
            </a:r>
            <a:r>
              <a:rPr lang="en-ID" dirty="0"/>
              <a:t>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mengucapkan</a:t>
            </a:r>
            <a:r>
              <a:rPr lang="en-ID" dirty="0"/>
              <a:t> </a:t>
            </a:r>
            <a:r>
              <a:rPr lang="en-ID" dirty="0" err="1"/>
              <a:t>terima</a:t>
            </a:r>
            <a:r>
              <a:rPr lang="en-ID" dirty="0"/>
              <a:t> </a:t>
            </a:r>
            <a:r>
              <a:rPr lang="en-ID" dirty="0" err="1"/>
              <a:t>kasih</a:t>
            </a:r>
            <a:r>
              <a:rPr lang="en-ID" dirty="0"/>
              <a:t> </a:t>
            </a:r>
            <a:r>
              <a:rPr lang="en-ID" dirty="0" err="1"/>
              <a:t>kepada</a:t>
            </a:r>
            <a:r>
              <a:rPr lang="en-ID" dirty="0"/>
              <a:t> Pak FAUZANA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memberikan</a:t>
            </a:r>
            <a:r>
              <a:rPr lang="en-ID" dirty="0"/>
              <a:t> </a:t>
            </a:r>
            <a:r>
              <a:rPr lang="en-ID" dirty="0" err="1"/>
              <a:t>saya</a:t>
            </a:r>
            <a:r>
              <a:rPr lang="en-ID" dirty="0"/>
              <a:t> </a:t>
            </a:r>
            <a:r>
              <a:rPr lang="en-ID" dirty="0" err="1"/>
              <a:t>waktu</a:t>
            </a:r>
            <a:r>
              <a:rPr lang="en-ID" dirty="0"/>
              <a:t> dan </a:t>
            </a:r>
            <a:r>
              <a:rPr lang="en-ID" dirty="0" err="1"/>
              <a:t>tempat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mempresentasikan</a:t>
            </a:r>
            <a:r>
              <a:rPr lang="en-ID" dirty="0"/>
              <a:t> </a:t>
            </a:r>
            <a:r>
              <a:rPr lang="en-ID" dirty="0" err="1"/>
              <a:t>hasil</a:t>
            </a:r>
            <a:r>
              <a:rPr lang="en-ID" dirty="0"/>
              <a:t> </a:t>
            </a:r>
            <a:r>
              <a:rPr lang="en-ID" dirty="0" err="1"/>
              <a:t>Projek</a:t>
            </a:r>
            <a:r>
              <a:rPr lang="en-ID" dirty="0"/>
              <a:t> Network </a:t>
            </a:r>
            <a:r>
              <a:rPr lang="en-ID" dirty="0" err="1"/>
              <a:t>Programability</a:t>
            </a:r>
            <a:r>
              <a:rPr lang="en-ID" dirty="0"/>
              <a:t> yang </a:t>
            </a:r>
            <a:r>
              <a:rPr lang="en-ID" dirty="0" err="1"/>
              <a:t>sudah</a:t>
            </a:r>
            <a:r>
              <a:rPr lang="en-ID" dirty="0"/>
              <a:t> </a:t>
            </a:r>
            <a:r>
              <a:rPr lang="en-ID" dirty="0" err="1"/>
              <a:t>saya</a:t>
            </a:r>
            <a:r>
              <a:rPr lang="en-ID" dirty="0"/>
              <a:t> </a:t>
            </a:r>
            <a:r>
              <a:rPr lang="en-ID" dirty="0" err="1"/>
              <a:t>kerjakan</a:t>
            </a:r>
            <a:r>
              <a:rPr lang="en-ID" dirty="0"/>
              <a:t> Yang </a:t>
            </a:r>
            <a:r>
              <a:rPr lang="en-ID" dirty="0" err="1"/>
              <a:t>berjudul</a:t>
            </a:r>
            <a:r>
              <a:rPr lang="en-ID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87DF4-DEDC-429B-93C9-738368553F8F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7271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Pada Pembahasan kali ini Di sini saya membahas 4 aspek diantaranya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87DF4-DEDC-429B-93C9-738368553F8F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035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REST </a:t>
            </a:r>
            <a:r>
              <a:rPr lang="en-ID" dirty="0" err="1"/>
              <a:t>Sendiri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Representational State Transfer </a:t>
            </a:r>
          </a:p>
          <a:p>
            <a:r>
              <a:rPr lang="en-ID" dirty="0"/>
              <a:t>Hypertext Transfer Protocol HTTP</a:t>
            </a:r>
          </a:p>
          <a:p>
            <a:r>
              <a:rPr lang="en-ID" dirty="0" err="1"/>
              <a:t>Sofware</a:t>
            </a:r>
            <a:r>
              <a:rPr lang="en-ID" dirty="0"/>
              <a:t> Defined Network SDN</a:t>
            </a:r>
          </a:p>
          <a:p>
            <a:r>
              <a:rPr lang="en-ID" dirty="0"/>
              <a:t>Software-defined networking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sebuah</a:t>
            </a:r>
            <a:r>
              <a:rPr lang="en-ID" dirty="0"/>
              <a:t> </a:t>
            </a:r>
            <a:r>
              <a:rPr lang="en-ID" dirty="0" err="1"/>
              <a:t>konsep</a:t>
            </a:r>
            <a:r>
              <a:rPr lang="en-ID" dirty="0"/>
              <a:t> </a:t>
            </a:r>
            <a:r>
              <a:rPr lang="en-ID" dirty="0" err="1"/>
              <a:t>pendekatan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 </a:t>
            </a:r>
            <a:r>
              <a:rPr lang="en-ID" dirty="0" err="1"/>
              <a:t>komputer</a:t>
            </a:r>
            <a:r>
              <a:rPr lang="en-ID" dirty="0"/>
              <a:t> </a:t>
            </a:r>
            <a:r>
              <a:rPr lang="en-ID" dirty="0" err="1"/>
              <a:t>dimana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pengkontrol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arus</a:t>
            </a:r>
            <a:r>
              <a:rPr lang="en-ID" dirty="0"/>
              <a:t> data </a:t>
            </a:r>
            <a:r>
              <a:rPr lang="en-ID" dirty="0" err="1"/>
              <a:t>dipisahkan</a:t>
            </a:r>
            <a:r>
              <a:rPr lang="en-ID" dirty="0"/>
              <a:t>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perankat</a:t>
            </a:r>
            <a:r>
              <a:rPr lang="en-ID" dirty="0"/>
              <a:t> </a:t>
            </a:r>
            <a:r>
              <a:rPr lang="en-ID" dirty="0" err="1"/>
              <a:t>kerasnya</a:t>
            </a:r>
            <a:r>
              <a:rPr lang="en-ID" dirty="0"/>
              <a:t>.</a:t>
            </a:r>
          </a:p>
          <a:p>
            <a:endParaRPr lang="en-ID" dirty="0"/>
          </a:p>
          <a:p>
            <a:r>
              <a:rPr lang="en-ID" dirty="0"/>
              <a:t>1. GET = 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mengambil</a:t>
            </a:r>
            <a:r>
              <a:rPr lang="en-ID" dirty="0"/>
              <a:t> </a:t>
            </a:r>
            <a:r>
              <a:rPr lang="en-ID" dirty="0" err="1"/>
              <a:t>informasi</a:t>
            </a:r>
            <a:endParaRPr lang="en-ID" dirty="0"/>
          </a:p>
          <a:p>
            <a:r>
              <a:rPr lang="en-ID" dirty="0"/>
              <a:t>2. PUT/PUSH =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mengirim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memperbaharui</a:t>
            </a:r>
            <a:r>
              <a:rPr lang="en-ID" dirty="0"/>
              <a:t> </a:t>
            </a:r>
            <a:r>
              <a:rPr lang="en-ID" dirty="0" err="1"/>
              <a:t>informasi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Informasi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umumnya</a:t>
            </a:r>
            <a:r>
              <a:rPr lang="en-ID" dirty="0"/>
              <a:t> </a:t>
            </a:r>
            <a:r>
              <a:rPr lang="en-ID" dirty="0" err="1"/>
              <a:t>menggunakan</a:t>
            </a:r>
            <a:r>
              <a:rPr lang="en-ID" dirty="0"/>
              <a:t> format data </a:t>
            </a:r>
            <a:r>
              <a:rPr lang="en-ID" dirty="0" err="1"/>
              <a:t>seperti</a:t>
            </a:r>
            <a:r>
              <a:rPr lang="en-ID" dirty="0"/>
              <a:t> JavaScript Object Notation (JSON) dan </a:t>
            </a:r>
            <a:r>
              <a:rPr lang="en-ID" dirty="0" err="1"/>
              <a:t>eXtensible</a:t>
            </a:r>
            <a:r>
              <a:rPr lang="en-ID" dirty="0"/>
              <a:t> Markup Language (XML).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87DF4-DEDC-429B-93C9-738368553F8F}" type="slidenum">
              <a:rPr lang="en-ID" smtClean="0"/>
              <a:t>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750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Menurut</a:t>
            </a:r>
            <a:r>
              <a:rPr lang="en-ID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Cisco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Network Controller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perangkat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lunak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mengatur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fungsi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perantara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antara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bisnis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infrastruktur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sendiri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menyediakan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konektivitas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semata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tetapi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juga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keamanan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kolaborasi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ditingkatkan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kualitas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kontinuitas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layanan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Oleh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karena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itu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arsitektur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infrastruktur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manajemen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jaringan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sangat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penting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semakin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terkait</a:t>
            </a:r>
            <a:r>
              <a:rPr lang="en-ID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87DF4-DEDC-429B-93C9-738368553F8F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66105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Core layer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tulang</a:t>
            </a:r>
            <a:r>
              <a:rPr lang="en-ID" dirty="0"/>
              <a:t> </a:t>
            </a:r>
            <a:r>
              <a:rPr lang="en-ID" dirty="0" err="1"/>
              <a:t>punggung</a:t>
            </a:r>
            <a:r>
              <a:rPr lang="en-ID" dirty="0"/>
              <a:t> (backbone)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. </a:t>
            </a:r>
            <a:r>
              <a:rPr lang="en-ID" dirty="0" err="1"/>
              <a:t>Lapisan</a:t>
            </a:r>
            <a:r>
              <a:rPr lang="en-ID" dirty="0"/>
              <a:t>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biasanya</a:t>
            </a:r>
            <a:r>
              <a:rPr lang="en-ID" dirty="0"/>
              <a:t> di </a:t>
            </a:r>
            <a:r>
              <a:rPr lang="en-ID" dirty="0" err="1"/>
              <a:t>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menghubungkan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internet. Core layer </a:t>
            </a:r>
            <a:r>
              <a:rPr lang="en-ID" dirty="0" err="1"/>
              <a:t>bertanggung</a:t>
            </a:r>
            <a:r>
              <a:rPr lang="en-ID" dirty="0"/>
              <a:t> </a:t>
            </a:r>
            <a:r>
              <a:rPr lang="en-ID" dirty="0" err="1"/>
              <a:t>jawab</a:t>
            </a:r>
            <a:r>
              <a:rPr lang="en-ID" dirty="0"/>
              <a:t> </a:t>
            </a:r>
            <a:r>
              <a:rPr lang="en-ID" dirty="0" err="1"/>
              <a:t>atas</a:t>
            </a:r>
            <a:r>
              <a:rPr lang="en-ID" dirty="0"/>
              <a:t> </a:t>
            </a:r>
            <a:r>
              <a:rPr lang="en-ID" dirty="0" err="1"/>
              <a:t>lalu</a:t>
            </a:r>
            <a:r>
              <a:rPr lang="en-ID" dirty="0"/>
              <a:t> </a:t>
            </a:r>
            <a:r>
              <a:rPr lang="en-ID" dirty="0" err="1"/>
              <a:t>lintas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.</a:t>
            </a:r>
          </a:p>
          <a:p>
            <a:r>
              <a:rPr lang="en-ID" dirty="0" err="1"/>
              <a:t>a.Mesin</a:t>
            </a:r>
            <a:r>
              <a:rPr lang="en-ID" dirty="0"/>
              <a:t> </a:t>
            </a:r>
            <a:r>
              <a:rPr lang="en-ID" dirty="0" err="1"/>
              <a:t>core.vad.id,BSD</a:t>
            </a:r>
            <a:r>
              <a:rPr lang="en-ID" dirty="0"/>
              <a:t> Minded </a:t>
            </a:r>
            <a:r>
              <a:rPr lang="en-ID" dirty="0" err="1"/>
              <a:t>dipadukan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cisco catalyst L3. </a:t>
            </a:r>
            <a:r>
              <a:rPr lang="en-ID" dirty="0" err="1"/>
              <a:t>b.Router</a:t>
            </a:r>
            <a:r>
              <a:rPr lang="en-ID" dirty="0"/>
              <a:t> </a:t>
            </a:r>
            <a:r>
              <a:rPr lang="en-ID" dirty="0" err="1"/>
              <a:t>c.Multiplexer</a:t>
            </a:r>
            <a:r>
              <a:rPr lang="en-ID" dirty="0"/>
              <a:t> </a:t>
            </a:r>
            <a:r>
              <a:rPr lang="en-ID" dirty="0" err="1"/>
              <a:t>d.PBX</a:t>
            </a:r>
            <a:endParaRPr lang="en-ID" dirty="0"/>
          </a:p>
          <a:p>
            <a:endParaRPr lang="en-ID" dirty="0"/>
          </a:p>
          <a:p>
            <a:r>
              <a:rPr lang="en-ID" dirty="0" err="1"/>
              <a:t>menerapkan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</a:t>
            </a:r>
            <a:r>
              <a:rPr lang="en-ID" dirty="0" err="1"/>
              <a:t>kumunikasi</a:t>
            </a:r>
            <a:r>
              <a:rPr lang="en-ID" dirty="0"/>
              <a:t> </a:t>
            </a:r>
            <a:r>
              <a:rPr lang="en-ID" dirty="0" err="1"/>
              <a:t>antara</a:t>
            </a:r>
            <a:r>
              <a:rPr lang="en-ID" dirty="0"/>
              <a:t> access layer dan core layer. </a:t>
            </a:r>
            <a:r>
              <a:rPr lang="en-ID" dirty="0" err="1"/>
              <a:t>Fungsi</a:t>
            </a:r>
            <a:r>
              <a:rPr lang="en-ID" dirty="0"/>
              <a:t> </a:t>
            </a:r>
            <a:r>
              <a:rPr lang="en-ID" dirty="0" err="1"/>
              <a:t>utama</a:t>
            </a:r>
            <a:r>
              <a:rPr lang="en-ID" dirty="0"/>
              <a:t> distribution layer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routing, filtering dan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menentukan</a:t>
            </a:r>
            <a:r>
              <a:rPr lang="en-ID" dirty="0"/>
              <a:t> </a:t>
            </a:r>
            <a:r>
              <a:rPr lang="en-ID" dirty="0" err="1"/>
              <a:t>cara</a:t>
            </a:r>
            <a:r>
              <a:rPr lang="en-ID" dirty="0"/>
              <a:t> </a:t>
            </a:r>
            <a:r>
              <a:rPr lang="en-ID" dirty="0" err="1"/>
              <a:t>terbaik</a:t>
            </a:r>
            <a:r>
              <a:rPr lang="en-ID" dirty="0"/>
              <a:t> </a:t>
            </a:r>
            <a:r>
              <a:rPr lang="en-ID" dirty="0" err="1"/>
              <a:t>unutk</a:t>
            </a:r>
            <a:r>
              <a:rPr lang="en-ID" dirty="0"/>
              <a:t> </a:t>
            </a:r>
            <a:r>
              <a:rPr lang="en-ID" dirty="0" err="1"/>
              <a:t>menangani</a:t>
            </a:r>
            <a:r>
              <a:rPr lang="en-ID" dirty="0"/>
              <a:t> </a:t>
            </a:r>
            <a:r>
              <a:rPr lang="en-ID" dirty="0" err="1"/>
              <a:t>permintaan</a:t>
            </a:r>
            <a:r>
              <a:rPr lang="en-ID" dirty="0"/>
              <a:t> </a:t>
            </a:r>
            <a:r>
              <a:rPr lang="en-ID" dirty="0" err="1"/>
              <a:t>layanan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. </a:t>
            </a:r>
            <a:r>
              <a:rPr lang="en-ID" dirty="0" err="1"/>
              <a:t>Setelah</a:t>
            </a:r>
            <a:r>
              <a:rPr lang="en-ID" dirty="0"/>
              <a:t> distribution layer </a:t>
            </a:r>
            <a:r>
              <a:rPr lang="en-ID" dirty="0" err="1"/>
              <a:t>mentukan</a:t>
            </a:r>
            <a:r>
              <a:rPr lang="en-ID" dirty="0"/>
              <a:t> </a:t>
            </a:r>
            <a:r>
              <a:rPr lang="en-ID" dirty="0" err="1"/>
              <a:t>lintasan</a:t>
            </a:r>
            <a:r>
              <a:rPr lang="en-ID" dirty="0"/>
              <a:t> </a:t>
            </a:r>
            <a:r>
              <a:rPr lang="en-ID" dirty="0" err="1"/>
              <a:t>terbaik</a:t>
            </a:r>
            <a:r>
              <a:rPr lang="en-ID" dirty="0"/>
              <a:t> </a:t>
            </a:r>
            <a:r>
              <a:rPr lang="en-ID" dirty="0" err="1"/>
              <a:t>maka</a:t>
            </a:r>
            <a:r>
              <a:rPr lang="en-ID" dirty="0"/>
              <a:t> </a:t>
            </a:r>
            <a:r>
              <a:rPr lang="en-ID" dirty="0" err="1"/>
              <a:t>kemudian</a:t>
            </a:r>
            <a:r>
              <a:rPr lang="en-ID" dirty="0"/>
              <a:t> </a:t>
            </a:r>
            <a:r>
              <a:rPr lang="en-ID" dirty="0" err="1"/>
              <a:t>permintaan</a:t>
            </a:r>
            <a:r>
              <a:rPr lang="en-ID" dirty="0"/>
              <a:t> </a:t>
            </a:r>
            <a:r>
              <a:rPr lang="en-ID" dirty="0" err="1"/>
              <a:t>diteruskan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core layer.</a:t>
            </a:r>
          </a:p>
          <a:p>
            <a:r>
              <a:rPr lang="en-ID" dirty="0" err="1"/>
              <a:t>a.Routing</a:t>
            </a:r>
            <a:r>
              <a:rPr lang="en-ID" dirty="0"/>
              <a:t> (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autonomous system) </a:t>
            </a:r>
            <a:r>
              <a:rPr lang="en-ID" dirty="0" err="1"/>
              <a:t>b.Filtering</a:t>
            </a:r>
            <a:r>
              <a:rPr lang="en-ID" dirty="0"/>
              <a:t> (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satu</a:t>
            </a:r>
            <a:r>
              <a:rPr lang="en-ID" dirty="0"/>
              <a:t> autonomous system) </a:t>
            </a:r>
            <a:r>
              <a:rPr lang="en-ID" dirty="0" err="1"/>
              <a:t>c.Service</a:t>
            </a:r>
            <a:r>
              <a:rPr lang="en-ID" dirty="0"/>
              <a:t> handling </a:t>
            </a:r>
            <a:r>
              <a:rPr lang="en-ID" dirty="0" err="1"/>
              <a:t>d.Mengendalikan</a:t>
            </a:r>
            <a:r>
              <a:rPr lang="en-ID" dirty="0"/>
              <a:t> </a:t>
            </a:r>
            <a:r>
              <a:rPr lang="en-ID" dirty="0" err="1"/>
              <a:t>konektivitas</a:t>
            </a:r>
            <a:r>
              <a:rPr lang="en-ID" dirty="0"/>
              <a:t> /</a:t>
            </a:r>
            <a:r>
              <a:rPr lang="en-ID" dirty="0" err="1"/>
              <a:t>policye.QOS</a:t>
            </a:r>
            <a:endParaRPr lang="en-ID" dirty="0"/>
          </a:p>
          <a:p>
            <a:endParaRPr lang="en-ID" dirty="0"/>
          </a:p>
          <a:p>
            <a:r>
              <a:rPr lang="en-ID" dirty="0"/>
              <a:t>Access Layer </a:t>
            </a:r>
            <a:r>
              <a:rPr lang="en-ID" dirty="0" err="1"/>
              <a:t>mengendalikan</a:t>
            </a:r>
            <a:r>
              <a:rPr lang="en-ID" dirty="0"/>
              <a:t> </a:t>
            </a:r>
            <a:r>
              <a:rPr lang="en-ID" dirty="0" err="1"/>
              <a:t>akses</a:t>
            </a:r>
            <a:r>
              <a:rPr lang="en-ID" dirty="0"/>
              <a:t> </a:t>
            </a:r>
            <a:r>
              <a:rPr lang="en-ID" dirty="0" err="1"/>
              <a:t>pengguna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workgroup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sumber</a:t>
            </a:r>
            <a:r>
              <a:rPr lang="en-ID" dirty="0"/>
              <a:t> </a:t>
            </a:r>
            <a:r>
              <a:rPr lang="en-ID" dirty="0" err="1"/>
              <a:t>daya</a:t>
            </a:r>
            <a:r>
              <a:rPr lang="en-ID" dirty="0"/>
              <a:t> internetwork. Desain access layer </a:t>
            </a:r>
            <a:r>
              <a:rPr lang="en-ID" dirty="0" err="1"/>
              <a:t>diperlukan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fasilitas</a:t>
            </a:r>
            <a:r>
              <a:rPr lang="en-ID" dirty="0"/>
              <a:t> </a:t>
            </a:r>
            <a:r>
              <a:rPr lang="en-ID" dirty="0" err="1"/>
              <a:t>akses</a:t>
            </a:r>
            <a:r>
              <a:rPr lang="en-ID" dirty="0"/>
              <a:t> </a:t>
            </a:r>
            <a:r>
              <a:rPr lang="en-ID" dirty="0" err="1"/>
              <a:t>ke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. </a:t>
            </a:r>
            <a:r>
              <a:rPr lang="en-ID" dirty="0" err="1"/>
              <a:t>Fungsi</a:t>
            </a:r>
            <a:r>
              <a:rPr lang="en-ID" dirty="0"/>
              <a:t> </a:t>
            </a:r>
            <a:r>
              <a:rPr lang="en-ID" dirty="0" err="1"/>
              <a:t>utamanya</a:t>
            </a:r>
            <a:r>
              <a:rPr lang="en-ID" dirty="0"/>
              <a:t> </a:t>
            </a:r>
            <a:r>
              <a:rPr lang="en-ID" dirty="0" err="1"/>
              <a:t>adalah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sarana</a:t>
            </a:r>
            <a:r>
              <a:rPr lang="en-ID" dirty="0"/>
              <a:t> </a:t>
            </a:r>
            <a:r>
              <a:rPr lang="en-ID" dirty="0" err="1"/>
              <a:t>bagi</a:t>
            </a:r>
            <a:r>
              <a:rPr lang="en-ID" dirty="0"/>
              <a:t> </a:t>
            </a:r>
            <a:r>
              <a:rPr lang="en-ID" dirty="0" err="1"/>
              <a:t>suatu</a:t>
            </a:r>
            <a:r>
              <a:rPr lang="en-ID" dirty="0"/>
              <a:t> </a:t>
            </a:r>
            <a:r>
              <a:rPr lang="en-ID" dirty="0" err="1"/>
              <a:t>titik</a:t>
            </a:r>
            <a:r>
              <a:rPr lang="en-ID" dirty="0"/>
              <a:t> yang </a:t>
            </a:r>
            <a:r>
              <a:rPr lang="en-ID" dirty="0" err="1"/>
              <a:t>ingin</a:t>
            </a:r>
            <a:r>
              <a:rPr lang="en-ID" dirty="0"/>
              <a:t> </a:t>
            </a:r>
            <a:r>
              <a:rPr lang="en-ID" dirty="0" err="1"/>
              <a:t>berhubungan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jaringan</a:t>
            </a:r>
            <a:r>
              <a:rPr lang="en-ID" dirty="0"/>
              <a:t> </a:t>
            </a:r>
            <a:r>
              <a:rPr lang="en-ID" dirty="0" err="1"/>
              <a:t>luar</a:t>
            </a:r>
            <a:r>
              <a:rPr lang="en-ID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87DF4-DEDC-429B-93C9-738368553F8F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69246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873F0-C8A0-FC84-CB00-42EAB0D82F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416B5-8D1C-8552-4801-453AAAD485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F8E2A-7765-B7CA-477D-91ADFBF18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EE542-2528-6769-DCE9-D27276F43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4D682-7015-31EF-DB47-F7E834088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173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DB47A-ED24-9582-595E-B788284CC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076A5D-8E4B-7AEE-90FF-825019DF0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684F6-698C-B7B0-5E1D-21FF910B0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1C6CA-8BD0-1C1A-F7DF-4FA499997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41E68-C815-7486-4BC9-492A0ACC4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12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23629D-DD33-DE6C-E56E-6B61792141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EBBF80-B996-2597-A599-AE0FCC585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0D30D-6579-7B09-F247-339436E6F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D994A-7372-D3ED-753A-A945670C5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89921-2120-8910-E442-9CFF683D1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49205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E2AC6-1738-2D94-7864-7DBB278B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BDEC1-7C48-DB0A-9357-7E0171C37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88760-67BE-9A59-F72D-F995D9F79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9CE7C-D3C1-4ECC-EF99-ADC85FBC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92B70-2F46-7374-F224-820E3492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31608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22AE-BF34-268D-B8CF-9810F3FB2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D3003-ED8E-C669-D688-0C28275B8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BE664-4E36-D478-FAEE-712E4DE2E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534C7-201E-D255-AB9F-F9104CC8C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9765FA-C195-415B-A8A9-2ED87A539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67692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0786D-FBC1-F116-FD4B-7A1310DE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B781F-65B7-A7CF-12E6-BFBA7F0758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45FFBF-D85C-5B90-6D0E-7F7776C83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C7876-0AFA-4E6F-B3C7-9D303DB70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F5BC9-EE73-2901-9A8D-2CC20E5E8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136C3-9358-F3FB-1CE3-121CE51F1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38668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7E853-0F58-96AB-1014-D6429DF8A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2BB55-DE39-5BBF-246F-FDFF015A8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A2B38C-8276-F469-71CE-DC25D7A569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3F086-2D39-B9AF-FF6D-E937893D0D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DC88F8-1566-45AC-E320-915C0871BF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7BBD77-BEDB-4CAA-82F8-01FCE30A0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F99B8-8754-BA08-0257-BFE1BFB6E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0EE9EB-562C-1EBC-6106-00FADB3AB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09815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46CD-FC78-0288-AB96-B2C4719F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0D1DE8-89DB-A461-BD73-B589E20C7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AA8A52-8668-C371-B371-EE67C67D6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2E2E3-8024-A050-3AB1-8C59C23B7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14643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2576DF-8853-100B-B0E7-3CC581887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7CB33F-841D-4D6B-09ED-8F235E3E6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1579C5-9E11-0B7A-93A5-C07EA6646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6128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43CE-119D-BF2B-3594-7C6AF7733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074EB-9812-3722-2460-5046B97E3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65D80B-0B48-20F8-CEDE-78FE6935EB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D960FC-EB07-6A6D-7D0B-04F66088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1A37D0-6325-CDD4-693E-D9AE2581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A5BDA5-6905-BAC0-BB73-CE642D94F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839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29137-8BE0-F622-814C-862EA2925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4BBDF8-AB65-4301-3A93-62B84FD21E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1C1550-2608-4129-3423-E4BFE5681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99BE2-BE3F-CE82-0B34-543AB332A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D90AC-ADB4-3321-DAD0-47DA528E5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0F2056-5789-21DC-BC34-C6E8C8FF6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6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03EE7E-BDEF-1AAC-AF1E-889C60C4D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6ACEE-65FD-34DE-D30A-163767288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740C5-B8ED-38B9-5D56-6306991272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6C9F3-C376-4475-9B24-78A3BEACED97}" type="datetimeFigureOut">
              <a:rPr lang="en-ID" smtClean="0"/>
              <a:t>05/07/2022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B568A-3138-0547-28B5-510413078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CE633-59D8-1CA2-C575-46E8CC5E22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09A9DE-E838-49D2-B189-CFB889A7209B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840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0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0C814-0E5D-D77E-DC4A-9AFD92CB03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962246"/>
            <a:ext cx="6437700" cy="2611967"/>
          </a:xfrm>
        </p:spPr>
        <p:txBody>
          <a:bodyPr anchor="b">
            <a:normAutofit/>
          </a:bodyPr>
          <a:lstStyle/>
          <a:p>
            <a:pPr algn="l"/>
            <a:r>
              <a:rPr lang="en-ID" sz="4200" dirty="0" err="1"/>
              <a:t>Implementasi</a:t>
            </a:r>
            <a:r>
              <a:rPr lang="en-ID" sz="4200" dirty="0"/>
              <a:t> REST API Pada Network Controller </a:t>
            </a:r>
            <a:r>
              <a:rPr lang="en-ID" sz="4200" dirty="0" err="1"/>
              <a:t>Dengan</a:t>
            </a:r>
            <a:r>
              <a:rPr lang="en-ID" sz="4200" dirty="0"/>
              <a:t> </a:t>
            </a:r>
            <a:r>
              <a:rPr lang="en-ID" sz="4200" dirty="0" err="1"/>
              <a:t>Menerapkan</a:t>
            </a:r>
            <a:r>
              <a:rPr lang="en-ID" sz="4200" dirty="0"/>
              <a:t> </a:t>
            </a:r>
            <a:r>
              <a:rPr lang="en-ID" sz="4200" dirty="0" err="1"/>
              <a:t>Metode</a:t>
            </a:r>
            <a:r>
              <a:rPr lang="en-ID" sz="4200" dirty="0"/>
              <a:t> Chat Bot Di Telegram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2BB33B-7E0A-33B1-78A2-769EC27EF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719618"/>
            <a:ext cx="4167376" cy="1155525"/>
          </a:xfrm>
        </p:spPr>
        <p:txBody>
          <a:bodyPr anchor="t">
            <a:normAutofit/>
          </a:bodyPr>
          <a:lstStyle/>
          <a:p>
            <a:pPr algn="l"/>
            <a:r>
              <a:rPr lang="en-ID" sz="1900" dirty="0"/>
              <a:t>Project network programmability</a:t>
            </a:r>
          </a:p>
          <a:p>
            <a:pPr algn="l"/>
            <a:r>
              <a:rPr lang="en-ID" sz="1900" dirty="0"/>
              <a:t>Oleh </a:t>
            </a:r>
          </a:p>
          <a:p>
            <a:pPr algn="l"/>
            <a:r>
              <a:rPr lang="en-ID" sz="1900" dirty="0"/>
              <a:t>Bahrani</a:t>
            </a:r>
          </a:p>
        </p:txBody>
      </p:sp>
    </p:spTree>
    <p:extLst>
      <p:ext uri="{BB962C8B-B14F-4D97-AF65-F5344CB8AC3E}">
        <p14:creationId xmlns:p14="http://schemas.microsoft.com/office/powerpoint/2010/main" val="2162805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0464D5-22B6-9EC4-07FC-84258E557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Pembahasan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2" name="TextBox 19">
            <a:extLst>
              <a:ext uri="{FF2B5EF4-FFF2-40B4-BE49-F238E27FC236}">
                <a16:creationId xmlns:a16="http://schemas.microsoft.com/office/drawing/2014/main" id="{7C5DA88C-C844-7481-9DAD-A8AC039B5E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538909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1637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Rectangle 1058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9047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Freeform: Shape 1060">
            <a:extLst>
              <a:ext uri="{FF2B5EF4-FFF2-40B4-BE49-F238E27FC236}">
                <a16:creationId xmlns:a16="http://schemas.microsoft.com/office/drawing/2014/main" id="{9B38642C-62C4-4E31-A5D3-BB1DD8CA3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583" cy="6858478"/>
          </a:xfrm>
          <a:custGeom>
            <a:avLst/>
            <a:gdLst>
              <a:gd name="connsiteX0" fmla="*/ 0 w 8663583"/>
              <a:gd name="connsiteY0" fmla="*/ 0 h 6858478"/>
              <a:gd name="connsiteX1" fmla="*/ 480486 w 8663583"/>
              <a:gd name="connsiteY1" fmla="*/ 0 h 6858478"/>
              <a:gd name="connsiteX2" fmla="*/ 4415403 w 8663583"/>
              <a:gd name="connsiteY2" fmla="*/ 0 h 6858478"/>
              <a:gd name="connsiteX3" fmla="*/ 5481631 w 8663583"/>
              <a:gd name="connsiteY3" fmla="*/ 0 h 6858478"/>
              <a:gd name="connsiteX4" fmla="*/ 5487208 w 8663583"/>
              <a:gd name="connsiteY4" fmla="*/ 0 h 6858478"/>
              <a:gd name="connsiteX5" fmla="*/ 8663583 w 8663583"/>
              <a:gd name="connsiteY5" fmla="*/ 6858478 h 6858478"/>
              <a:gd name="connsiteX6" fmla="*/ 1239028 w 8663583"/>
              <a:gd name="connsiteY6" fmla="*/ 6858478 h 6858478"/>
              <a:gd name="connsiteX7" fmla="*/ 1239288 w 8663583"/>
              <a:gd name="connsiteY7" fmla="*/ 6857916 h 6858478"/>
              <a:gd name="connsiteX8" fmla="*/ 480486 w 8663583"/>
              <a:gd name="connsiteY8" fmla="*/ 6857916 h 6858478"/>
              <a:gd name="connsiteX9" fmla="*/ 480486 w 8663583"/>
              <a:gd name="connsiteY9" fmla="*/ 6858000 h 6858478"/>
              <a:gd name="connsiteX10" fmla="*/ 0 w 8663583"/>
              <a:gd name="connsiteY10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3583" h="6858478">
                <a:moveTo>
                  <a:pt x="0" y="0"/>
                </a:moveTo>
                <a:lnTo>
                  <a:pt x="480486" y="0"/>
                </a:lnTo>
                <a:lnTo>
                  <a:pt x="4415403" y="0"/>
                </a:lnTo>
                <a:lnTo>
                  <a:pt x="5481631" y="0"/>
                </a:lnTo>
                <a:lnTo>
                  <a:pt x="5487208" y="0"/>
                </a:lnTo>
                <a:lnTo>
                  <a:pt x="8663583" y="6858478"/>
                </a:lnTo>
                <a:lnTo>
                  <a:pt x="1239028" y="6858478"/>
                </a:lnTo>
                <a:lnTo>
                  <a:pt x="1239288" y="6857916"/>
                </a:lnTo>
                <a:lnTo>
                  <a:pt x="480486" y="6857916"/>
                </a:lnTo>
                <a:lnTo>
                  <a:pt x="4804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63" name="Freeform: Shape 1062">
            <a:extLst>
              <a:ext uri="{FF2B5EF4-FFF2-40B4-BE49-F238E27FC236}">
                <a16:creationId xmlns:a16="http://schemas.microsoft.com/office/drawing/2014/main" id="{A9F66240-8C38-4069-A5C9-2D3FCD97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234957" cy="6858478"/>
          </a:xfrm>
          <a:custGeom>
            <a:avLst/>
            <a:gdLst>
              <a:gd name="connsiteX0" fmla="*/ 156905 w 8234957"/>
              <a:gd name="connsiteY0" fmla="*/ 0 h 6858478"/>
              <a:gd name="connsiteX1" fmla="*/ 3986777 w 8234957"/>
              <a:gd name="connsiteY1" fmla="*/ 0 h 6858478"/>
              <a:gd name="connsiteX2" fmla="*/ 5053005 w 8234957"/>
              <a:gd name="connsiteY2" fmla="*/ 0 h 6858478"/>
              <a:gd name="connsiteX3" fmla="*/ 5058582 w 8234957"/>
              <a:gd name="connsiteY3" fmla="*/ 0 h 6858478"/>
              <a:gd name="connsiteX4" fmla="*/ 8234957 w 8234957"/>
              <a:gd name="connsiteY4" fmla="*/ 6858478 h 6858478"/>
              <a:gd name="connsiteX5" fmla="*/ 810402 w 8234957"/>
              <a:gd name="connsiteY5" fmla="*/ 6858478 h 6858478"/>
              <a:gd name="connsiteX6" fmla="*/ 810662 w 8234957"/>
              <a:gd name="connsiteY6" fmla="*/ 6857916 h 6858478"/>
              <a:gd name="connsiteX7" fmla="*/ 156905 w 8234957"/>
              <a:gd name="connsiteY7" fmla="*/ 6857916 h 6858478"/>
              <a:gd name="connsiteX8" fmla="*/ 156905 w 8234957"/>
              <a:gd name="connsiteY8" fmla="*/ 6858478 h 6858478"/>
              <a:gd name="connsiteX9" fmla="*/ 0 w 8234957"/>
              <a:gd name="connsiteY9" fmla="*/ 6858478 h 6858478"/>
              <a:gd name="connsiteX10" fmla="*/ 0 w 8234957"/>
              <a:gd name="connsiteY10" fmla="*/ 479 h 6858478"/>
              <a:gd name="connsiteX11" fmla="*/ 156905 w 8234957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34957" h="6858478">
                <a:moveTo>
                  <a:pt x="156905" y="0"/>
                </a:moveTo>
                <a:lnTo>
                  <a:pt x="3986777" y="0"/>
                </a:lnTo>
                <a:lnTo>
                  <a:pt x="5053005" y="0"/>
                </a:lnTo>
                <a:lnTo>
                  <a:pt x="5058582" y="0"/>
                </a:lnTo>
                <a:lnTo>
                  <a:pt x="8234957" y="6858478"/>
                </a:lnTo>
                <a:lnTo>
                  <a:pt x="810402" y="6858478"/>
                </a:lnTo>
                <a:lnTo>
                  <a:pt x="810662" y="6857916"/>
                </a:lnTo>
                <a:lnTo>
                  <a:pt x="156905" y="6857916"/>
                </a:lnTo>
                <a:lnTo>
                  <a:pt x="156905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15690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F1776F-5C47-DE26-4039-A2A52898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437888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Apa itu REST API dan Network Controller</a:t>
            </a:r>
          </a:p>
        </p:txBody>
      </p:sp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94DB69E5-BB4E-E741-67F0-52A3F524C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2020824"/>
            <a:ext cx="5076090" cy="41513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Representational State Transfer (REST) API</a:t>
            </a:r>
          </a:p>
          <a:p>
            <a:pPr marL="0" indent="0">
              <a:buNone/>
            </a:pPr>
            <a:r>
              <a:rPr lang="en-US" sz="2000" dirty="0"/>
              <a:t>REST API </a:t>
            </a:r>
            <a:r>
              <a:rPr lang="en-US" sz="2000" dirty="0" err="1"/>
              <a:t>menggunakan</a:t>
            </a:r>
            <a:r>
              <a:rPr lang="en-US" sz="2000" dirty="0"/>
              <a:t> </a:t>
            </a:r>
            <a:r>
              <a:rPr lang="en-US" sz="2000" dirty="0" err="1"/>
              <a:t>pesan</a:t>
            </a:r>
            <a:r>
              <a:rPr lang="en-US" sz="2000" dirty="0"/>
              <a:t> HTTP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mengirim</a:t>
            </a:r>
            <a:r>
              <a:rPr lang="en-US" sz="2000" dirty="0"/>
              <a:t> dan </a:t>
            </a:r>
            <a:r>
              <a:rPr lang="en-US" sz="2000" dirty="0" err="1"/>
              <a:t>menerima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SDN controller dan </a:t>
            </a:r>
            <a:r>
              <a:rPr lang="en-US" sz="2000" dirty="0" err="1"/>
              <a:t>aplikasi</a:t>
            </a:r>
            <a:r>
              <a:rPr lang="en-US" sz="2000" dirty="0"/>
              <a:t> </a:t>
            </a:r>
            <a:r>
              <a:rPr lang="en-US" sz="2000" dirty="0" err="1"/>
              <a:t>lainnya</a:t>
            </a:r>
            <a:r>
              <a:rPr lang="en-US" sz="2000" dirty="0"/>
              <a:t>.</a:t>
            </a:r>
          </a:p>
          <a:p>
            <a:pPr marL="685800" indent="-457200">
              <a:buFont typeface="+mj-lt"/>
              <a:buAutoNum type="arabicPeriod"/>
            </a:pPr>
            <a:r>
              <a:rPr lang="en-US" sz="2000" dirty="0"/>
              <a:t>GET</a:t>
            </a:r>
          </a:p>
          <a:p>
            <a:pPr marL="685800" indent="-457200">
              <a:buFont typeface="+mj-lt"/>
              <a:buAutoNum type="arabicPeriod"/>
            </a:pPr>
            <a:r>
              <a:rPr lang="en-US" sz="2000" dirty="0">
                <a:effectLst/>
              </a:rPr>
              <a:t>POST/PUT</a:t>
            </a:r>
          </a:p>
          <a:p>
            <a:pPr indent="0">
              <a:buNone/>
            </a:pPr>
            <a:r>
              <a:rPr lang="en-US" sz="2000" dirty="0">
                <a:effectLst/>
              </a:rPr>
              <a:t>Ketika SDN controller </a:t>
            </a:r>
            <a:r>
              <a:rPr lang="en-US" sz="2000" dirty="0" err="1">
                <a:effectLst/>
              </a:rPr>
              <a:t>menerima</a:t>
            </a:r>
            <a:r>
              <a:rPr lang="en-US" sz="2000" dirty="0">
                <a:effectLst/>
              </a:rPr>
              <a:t> HTTP GET request </a:t>
            </a:r>
            <a:r>
              <a:rPr lang="en-US" sz="2000" dirty="0" err="1">
                <a:effectLst/>
              </a:rPr>
              <a:t>maka</a:t>
            </a:r>
            <a:r>
              <a:rPr lang="en-US" sz="2000" dirty="0">
                <a:effectLst/>
              </a:rPr>
              <a:t> </a:t>
            </a:r>
            <a:r>
              <a:rPr lang="en-US" sz="2000" dirty="0" err="1">
                <a:effectLst/>
              </a:rPr>
              <a:t>ia</a:t>
            </a:r>
            <a:r>
              <a:rPr lang="en-US" sz="2000" dirty="0">
                <a:effectLst/>
              </a:rPr>
              <a:t> </a:t>
            </a:r>
            <a:r>
              <a:rPr lang="en-US" sz="2000" dirty="0" err="1">
                <a:effectLst/>
              </a:rPr>
              <a:t>akan</a:t>
            </a:r>
            <a:r>
              <a:rPr lang="en-US" sz="2000" dirty="0">
                <a:effectLst/>
              </a:rPr>
              <a:t> </a:t>
            </a:r>
            <a:r>
              <a:rPr lang="en-US" sz="2000" dirty="0" err="1">
                <a:effectLst/>
              </a:rPr>
              <a:t>membalas</a:t>
            </a:r>
            <a:r>
              <a:rPr lang="en-US" sz="2000" dirty="0">
                <a:effectLst/>
              </a:rPr>
              <a:t> (reply) </a:t>
            </a:r>
            <a:r>
              <a:rPr lang="en-US" sz="2000" dirty="0" err="1">
                <a:effectLst/>
              </a:rPr>
              <a:t>dengan</a:t>
            </a:r>
            <a:r>
              <a:rPr lang="en-US" sz="2000" dirty="0">
                <a:effectLst/>
              </a:rPr>
              <a:t> HTTP GET response yang </a:t>
            </a:r>
            <a:r>
              <a:rPr lang="en-US" sz="2000" dirty="0" err="1">
                <a:effectLst/>
              </a:rPr>
              <a:t>memuat</a:t>
            </a:r>
            <a:r>
              <a:rPr lang="en-US" sz="2000" dirty="0">
                <a:effectLst/>
              </a:rPr>
              <a:t> </a:t>
            </a:r>
            <a:r>
              <a:rPr lang="en-US" sz="2000" dirty="0" err="1">
                <a:effectLst/>
              </a:rPr>
              <a:t>informasi</a:t>
            </a:r>
            <a:r>
              <a:rPr lang="en-US" sz="2000" dirty="0">
                <a:effectLst/>
              </a:rPr>
              <a:t> yang </a:t>
            </a:r>
            <a:r>
              <a:rPr lang="en-US" sz="2000" dirty="0" err="1">
                <a:effectLst/>
              </a:rPr>
              <a:t>diminta</a:t>
            </a:r>
            <a:r>
              <a:rPr lang="en-US" sz="2000" dirty="0">
                <a:effectLst/>
              </a:rPr>
              <a:t>.</a:t>
            </a:r>
          </a:p>
          <a:p>
            <a:pPr indent="0">
              <a:buNone/>
            </a:pPr>
            <a:r>
              <a:rPr lang="en-US" sz="2000" dirty="0"/>
              <a:t>JSON dan XML</a:t>
            </a:r>
            <a:endParaRPr lang="en-US" sz="2000" dirty="0">
              <a:effectLst/>
            </a:endParaRPr>
          </a:p>
        </p:txBody>
      </p:sp>
      <p:pic>
        <p:nvPicPr>
          <p:cNvPr id="1028" name="Picture 4" descr="Search in sidebar query">
            <a:extLst>
              <a:ext uri="{FF2B5EF4-FFF2-40B4-BE49-F238E27FC236}">
                <a16:creationId xmlns:a16="http://schemas.microsoft.com/office/drawing/2014/main" id="{C3FAD0C8-C19E-CC69-B935-BD56B66F020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62602" y="365125"/>
            <a:ext cx="2516654" cy="2820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Visual search query image">
            <a:extLst>
              <a:ext uri="{FF2B5EF4-FFF2-40B4-BE49-F238E27FC236}">
                <a16:creationId xmlns:a16="http://schemas.microsoft.com/office/drawing/2014/main" id="{E3C8C8F1-57A1-BEE5-2342-1CD2ED1C8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002359" y="3429000"/>
            <a:ext cx="1876897" cy="2414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9629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Rectangle 2067">
            <a:extLst>
              <a:ext uri="{FF2B5EF4-FFF2-40B4-BE49-F238E27FC236}">
                <a16:creationId xmlns:a16="http://schemas.microsoft.com/office/drawing/2014/main" id="{68A4132F-DEC6-4332-A00C-A11AD4519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9047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Freeform: Shape 2069">
            <a:extLst>
              <a:ext uri="{FF2B5EF4-FFF2-40B4-BE49-F238E27FC236}">
                <a16:creationId xmlns:a16="http://schemas.microsoft.com/office/drawing/2014/main" id="{9B38642C-62C4-4E31-A5D3-BB1DD8CA3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663583" cy="6858478"/>
          </a:xfrm>
          <a:custGeom>
            <a:avLst/>
            <a:gdLst>
              <a:gd name="connsiteX0" fmla="*/ 0 w 8663583"/>
              <a:gd name="connsiteY0" fmla="*/ 0 h 6858478"/>
              <a:gd name="connsiteX1" fmla="*/ 480486 w 8663583"/>
              <a:gd name="connsiteY1" fmla="*/ 0 h 6858478"/>
              <a:gd name="connsiteX2" fmla="*/ 4415403 w 8663583"/>
              <a:gd name="connsiteY2" fmla="*/ 0 h 6858478"/>
              <a:gd name="connsiteX3" fmla="*/ 5481631 w 8663583"/>
              <a:gd name="connsiteY3" fmla="*/ 0 h 6858478"/>
              <a:gd name="connsiteX4" fmla="*/ 5487208 w 8663583"/>
              <a:gd name="connsiteY4" fmla="*/ 0 h 6858478"/>
              <a:gd name="connsiteX5" fmla="*/ 8663583 w 8663583"/>
              <a:gd name="connsiteY5" fmla="*/ 6858478 h 6858478"/>
              <a:gd name="connsiteX6" fmla="*/ 1239028 w 8663583"/>
              <a:gd name="connsiteY6" fmla="*/ 6858478 h 6858478"/>
              <a:gd name="connsiteX7" fmla="*/ 1239288 w 8663583"/>
              <a:gd name="connsiteY7" fmla="*/ 6857916 h 6858478"/>
              <a:gd name="connsiteX8" fmla="*/ 480486 w 8663583"/>
              <a:gd name="connsiteY8" fmla="*/ 6857916 h 6858478"/>
              <a:gd name="connsiteX9" fmla="*/ 480486 w 8663583"/>
              <a:gd name="connsiteY9" fmla="*/ 6858000 h 6858478"/>
              <a:gd name="connsiteX10" fmla="*/ 0 w 8663583"/>
              <a:gd name="connsiteY10" fmla="*/ 685800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3583" h="6858478">
                <a:moveTo>
                  <a:pt x="0" y="0"/>
                </a:moveTo>
                <a:lnTo>
                  <a:pt x="480486" y="0"/>
                </a:lnTo>
                <a:lnTo>
                  <a:pt x="4415403" y="0"/>
                </a:lnTo>
                <a:lnTo>
                  <a:pt x="5481631" y="0"/>
                </a:lnTo>
                <a:lnTo>
                  <a:pt x="5487208" y="0"/>
                </a:lnTo>
                <a:lnTo>
                  <a:pt x="8663583" y="6858478"/>
                </a:lnTo>
                <a:lnTo>
                  <a:pt x="1239028" y="6858478"/>
                </a:lnTo>
                <a:lnTo>
                  <a:pt x="1239288" y="6857916"/>
                </a:lnTo>
                <a:lnTo>
                  <a:pt x="480486" y="6857916"/>
                </a:lnTo>
                <a:lnTo>
                  <a:pt x="48048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72" name="Freeform: Shape 2071">
            <a:extLst>
              <a:ext uri="{FF2B5EF4-FFF2-40B4-BE49-F238E27FC236}">
                <a16:creationId xmlns:a16="http://schemas.microsoft.com/office/drawing/2014/main" id="{A9F66240-8C38-4069-A5C9-2D3FCD97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234957" cy="6858478"/>
          </a:xfrm>
          <a:custGeom>
            <a:avLst/>
            <a:gdLst>
              <a:gd name="connsiteX0" fmla="*/ 156905 w 8234957"/>
              <a:gd name="connsiteY0" fmla="*/ 0 h 6858478"/>
              <a:gd name="connsiteX1" fmla="*/ 3986777 w 8234957"/>
              <a:gd name="connsiteY1" fmla="*/ 0 h 6858478"/>
              <a:gd name="connsiteX2" fmla="*/ 5053005 w 8234957"/>
              <a:gd name="connsiteY2" fmla="*/ 0 h 6858478"/>
              <a:gd name="connsiteX3" fmla="*/ 5058582 w 8234957"/>
              <a:gd name="connsiteY3" fmla="*/ 0 h 6858478"/>
              <a:gd name="connsiteX4" fmla="*/ 8234957 w 8234957"/>
              <a:gd name="connsiteY4" fmla="*/ 6858478 h 6858478"/>
              <a:gd name="connsiteX5" fmla="*/ 810402 w 8234957"/>
              <a:gd name="connsiteY5" fmla="*/ 6858478 h 6858478"/>
              <a:gd name="connsiteX6" fmla="*/ 810662 w 8234957"/>
              <a:gd name="connsiteY6" fmla="*/ 6857916 h 6858478"/>
              <a:gd name="connsiteX7" fmla="*/ 156905 w 8234957"/>
              <a:gd name="connsiteY7" fmla="*/ 6857916 h 6858478"/>
              <a:gd name="connsiteX8" fmla="*/ 156905 w 8234957"/>
              <a:gd name="connsiteY8" fmla="*/ 6858478 h 6858478"/>
              <a:gd name="connsiteX9" fmla="*/ 0 w 8234957"/>
              <a:gd name="connsiteY9" fmla="*/ 6858478 h 6858478"/>
              <a:gd name="connsiteX10" fmla="*/ 0 w 8234957"/>
              <a:gd name="connsiteY10" fmla="*/ 479 h 6858478"/>
              <a:gd name="connsiteX11" fmla="*/ 156905 w 8234957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234957" h="6858478">
                <a:moveTo>
                  <a:pt x="156905" y="0"/>
                </a:moveTo>
                <a:lnTo>
                  <a:pt x="3986777" y="0"/>
                </a:lnTo>
                <a:lnTo>
                  <a:pt x="5053005" y="0"/>
                </a:lnTo>
                <a:lnTo>
                  <a:pt x="5058582" y="0"/>
                </a:lnTo>
                <a:lnTo>
                  <a:pt x="8234957" y="6858478"/>
                </a:lnTo>
                <a:lnTo>
                  <a:pt x="810402" y="6858478"/>
                </a:lnTo>
                <a:lnTo>
                  <a:pt x="810662" y="6857916"/>
                </a:lnTo>
                <a:lnTo>
                  <a:pt x="156905" y="6857916"/>
                </a:lnTo>
                <a:lnTo>
                  <a:pt x="156905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15690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DD7C7A-C268-3423-6347-33DF3099F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437888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Apa</a:t>
            </a:r>
            <a:r>
              <a:rPr lang="en-US" sz="3700" dirty="0"/>
              <a:t> </a:t>
            </a:r>
            <a:r>
              <a:rPr lang="en-US" sz="3700" dirty="0" err="1"/>
              <a:t>itu</a:t>
            </a:r>
            <a:r>
              <a:rPr lang="en-US" sz="3700" dirty="0"/>
              <a:t> REST API dan Network Controller</a:t>
            </a:r>
          </a:p>
        </p:txBody>
      </p:sp>
      <p:sp>
        <p:nvSpPr>
          <p:cNvPr id="2056" name="Content Placeholder 2055">
            <a:extLst>
              <a:ext uri="{FF2B5EF4-FFF2-40B4-BE49-F238E27FC236}">
                <a16:creationId xmlns:a16="http://schemas.microsoft.com/office/drawing/2014/main" id="{6B320BB0-16C1-F1D9-36BA-47CA00988A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4672" y="2020824"/>
            <a:ext cx="5076090" cy="41513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700" dirty="0">
                <a:effectLst/>
              </a:rPr>
              <a:t>Network Controller </a:t>
            </a:r>
            <a:r>
              <a:rPr lang="en-US" sz="1700" dirty="0" err="1">
                <a:effectLst/>
              </a:rPr>
              <a:t>mengelola</a:t>
            </a:r>
            <a:r>
              <a:rPr lang="en-US" sz="1700" dirty="0">
                <a:effectLst/>
              </a:rPr>
              <a:t> dan </a:t>
            </a:r>
            <a:r>
              <a:rPr lang="en-US" sz="1700" dirty="0" err="1">
                <a:effectLst/>
              </a:rPr>
              <a:t>mengatur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semua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aspek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jaringan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memastikan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bahwa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itu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beroperasi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dengan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sempurna</a:t>
            </a:r>
            <a:r>
              <a:rPr lang="en-US" sz="1700" dirty="0">
                <a:effectLst/>
              </a:rPr>
              <a:t> dan </a:t>
            </a:r>
            <a:r>
              <a:rPr lang="en-US" sz="1700" dirty="0" err="1">
                <a:effectLst/>
              </a:rPr>
              <a:t>memenuhi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tujuan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bisnis</a:t>
            </a:r>
            <a:r>
              <a:rPr lang="en-US" sz="1700" dirty="0">
                <a:effectLst/>
              </a:rPr>
              <a:t>.</a:t>
            </a:r>
          </a:p>
          <a:p>
            <a:pPr>
              <a:spcAft>
                <a:spcPts val="800"/>
              </a:spcAft>
            </a:pPr>
            <a:r>
              <a:rPr lang="en-US" sz="1700" dirty="0" err="1">
                <a:effectLst/>
              </a:rPr>
              <a:t>kerja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dari</a:t>
            </a:r>
            <a:r>
              <a:rPr lang="en-US" sz="1700" dirty="0">
                <a:effectLst/>
              </a:rPr>
              <a:t> Network Controller </a:t>
            </a:r>
          </a:p>
          <a:p>
            <a:pPr marL="457200" lvl="0" indent="-342900">
              <a:buFont typeface="+mj-lt"/>
              <a:buAutoNum type="arabicPeriod"/>
            </a:pPr>
            <a:r>
              <a:rPr lang="en-US" sz="1700" dirty="0" err="1">
                <a:effectLst/>
              </a:rPr>
              <a:t>Memelihara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inventaris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dari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perangkat</a:t>
            </a:r>
            <a:r>
              <a:rPr lang="en-US" sz="1700" dirty="0">
                <a:effectLst/>
              </a:rPr>
              <a:t> dan status </a:t>
            </a:r>
            <a:r>
              <a:rPr lang="en-US" sz="1700" dirty="0" err="1">
                <a:effectLst/>
              </a:rPr>
              <a:t>dari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perangkat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tersebut</a:t>
            </a:r>
            <a:r>
              <a:rPr lang="en-US" sz="1700" dirty="0">
                <a:effectLst/>
              </a:rPr>
              <a:t>.</a:t>
            </a:r>
          </a:p>
          <a:p>
            <a:pPr marL="457200" lvl="0" indent="-342900">
              <a:buFont typeface="+mj-lt"/>
              <a:buAutoNum type="arabicPeriod"/>
            </a:pPr>
            <a:r>
              <a:rPr lang="en-US" sz="1700" dirty="0" err="1">
                <a:effectLst/>
              </a:rPr>
              <a:t>Mengotomatisasi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operasi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perangkat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seperti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konfigurasi</a:t>
            </a:r>
            <a:r>
              <a:rPr lang="en-US" sz="1700" dirty="0">
                <a:effectLst/>
              </a:rPr>
              <a:t> dan </a:t>
            </a:r>
            <a:r>
              <a:rPr lang="en-US" sz="1700" dirty="0" err="1">
                <a:effectLst/>
              </a:rPr>
              <a:t>pembaharuan</a:t>
            </a:r>
            <a:endParaRPr lang="en-US" sz="1700" dirty="0">
              <a:effectLst/>
            </a:endParaRPr>
          </a:p>
          <a:p>
            <a:pPr marL="457200" lvl="0" indent="-342900">
              <a:buFont typeface="+mj-lt"/>
              <a:buAutoNum type="arabicPeriod"/>
            </a:pPr>
            <a:r>
              <a:rPr lang="en-US" sz="1700" dirty="0" err="1">
                <a:effectLst/>
              </a:rPr>
              <a:t>Menganalisa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operasi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jaringan</a:t>
            </a:r>
            <a:r>
              <a:rPr lang="en-US" sz="1700" dirty="0">
                <a:effectLst/>
              </a:rPr>
              <a:t>, </a:t>
            </a:r>
            <a:r>
              <a:rPr lang="en-US" sz="1700" dirty="0" err="1">
                <a:effectLst/>
              </a:rPr>
              <a:t>mengidentifikasi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potensi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masalah</a:t>
            </a:r>
            <a:r>
              <a:rPr lang="en-US" sz="1700" dirty="0">
                <a:effectLst/>
              </a:rPr>
              <a:t> dan </a:t>
            </a:r>
            <a:r>
              <a:rPr lang="en-US" sz="1700" dirty="0" err="1">
                <a:effectLst/>
              </a:rPr>
              <a:t>menyarankan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perbaikan</a:t>
            </a:r>
            <a:endParaRPr lang="en-US" sz="1700" dirty="0">
              <a:effectLst/>
            </a:endParaRPr>
          </a:p>
          <a:p>
            <a:pPr marL="4572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US" sz="1700" dirty="0" err="1">
                <a:effectLst/>
              </a:rPr>
              <a:t>Menyediakan</a:t>
            </a:r>
            <a:r>
              <a:rPr lang="en-US" sz="1700" dirty="0">
                <a:effectLst/>
              </a:rPr>
              <a:t> platform </a:t>
            </a:r>
            <a:r>
              <a:rPr lang="en-US" sz="1700" dirty="0" err="1">
                <a:effectLst/>
              </a:rPr>
              <a:t>untuk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integrasi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dengan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aplikasi</a:t>
            </a:r>
            <a:r>
              <a:rPr lang="en-US" sz="1700" dirty="0">
                <a:effectLst/>
              </a:rPr>
              <a:t> lain </a:t>
            </a:r>
            <a:r>
              <a:rPr lang="en-US" sz="1700" dirty="0" err="1">
                <a:effectLst/>
              </a:rPr>
              <a:t>seperti</a:t>
            </a:r>
            <a:r>
              <a:rPr lang="en-US" sz="1700" dirty="0">
                <a:effectLst/>
              </a:rPr>
              <a:t> </a:t>
            </a:r>
            <a:r>
              <a:rPr lang="en-US" sz="1700" dirty="0" err="1">
                <a:effectLst/>
              </a:rPr>
              <a:t>pelaporan</a:t>
            </a:r>
            <a:r>
              <a:rPr lang="en-US" sz="1700" dirty="0">
                <a:effectLst/>
              </a:rPr>
              <a:t>.</a:t>
            </a:r>
          </a:p>
          <a:p>
            <a:pPr marL="0"/>
            <a:endParaRPr lang="en-US" sz="1700" dirty="0"/>
          </a:p>
        </p:txBody>
      </p:sp>
      <p:pic>
        <p:nvPicPr>
          <p:cNvPr id="2052" name="Picture 4" descr="Search in sidebar query">
            <a:extLst>
              <a:ext uri="{FF2B5EF4-FFF2-40B4-BE49-F238E27FC236}">
                <a16:creationId xmlns:a16="http://schemas.microsoft.com/office/drawing/2014/main" id="{EBF57BC7-D0F7-F1DB-3C68-38B0B8B3D31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06802" y="486757"/>
            <a:ext cx="4772455" cy="257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AEB2EA3-91BD-949C-BCAA-76D117667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7813" y="3490142"/>
            <a:ext cx="3571444" cy="229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523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B4F0B-F067-8123-E7AF-346BAE77B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Penjelasan Topology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D4F2F7-67C1-319C-7692-CD8E470EE44F}"/>
              </a:ext>
            </a:extLst>
          </p:cNvPr>
          <p:cNvSpPr txBox="1"/>
          <p:nvPr/>
        </p:nvSpPr>
        <p:spPr>
          <a:xfrm>
            <a:off x="765051" y="2286000"/>
            <a:ext cx="3384000" cy="38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Core Layer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>
                    <a:alpha val="60000"/>
                  </a:schemeClr>
                </a:solidFill>
              </a:rPr>
              <a:t>Distribusi</a:t>
            </a:r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 Layer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Access Layer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3D90B4D4-FFD2-860B-7014-FD47E3F69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192" y="790574"/>
            <a:ext cx="6854797" cy="440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224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C991AD47-9C99-472F-BDAA-21B183F33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12192001" cy="685799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15">
            <a:extLst>
              <a:ext uri="{FF2B5EF4-FFF2-40B4-BE49-F238E27FC236}">
                <a16:creationId xmlns:a16="http://schemas.microsoft.com/office/drawing/2014/main" id="{9E706731-3860-4E73-9335-A870F6741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42603" cy="6858000"/>
          </a:xfrm>
          <a:custGeom>
            <a:avLst/>
            <a:gdLst>
              <a:gd name="connsiteX0" fmla="*/ 0 w 9742603"/>
              <a:gd name="connsiteY0" fmla="*/ 0 h 6858000"/>
              <a:gd name="connsiteX1" fmla="*/ 152400 w 9742603"/>
              <a:gd name="connsiteY1" fmla="*/ 0 h 6858000"/>
              <a:gd name="connsiteX2" fmla="*/ 6566449 w 9742603"/>
              <a:gd name="connsiteY2" fmla="*/ 0 h 6858000"/>
              <a:gd name="connsiteX3" fmla="*/ 9742603 w 9742603"/>
              <a:gd name="connsiteY3" fmla="*/ 6858000 h 6858000"/>
              <a:gd name="connsiteX4" fmla="*/ 152400 w 9742603"/>
              <a:gd name="connsiteY4" fmla="*/ 6858000 h 6858000"/>
              <a:gd name="connsiteX5" fmla="*/ 0 w 9742603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42603" h="6858000">
                <a:moveTo>
                  <a:pt x="0" y="0"/>
                </a:moveTo>
                <a:lnTo>
                  <a:pt x="152400" y="0"/>
                </a:lnTo>
                <a:lnTo>
                  <a:pt x="6566449" y="0"/>
                </a:lnTo>
                <a:lnTo>
                  <a:pt x="9742603" y="6858000"/>
                </a:lnTo>
                <a:lnTo>
                  <a:pt x="152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1" name="Freeform 11">
            <a:extLst>
              <a:ext uri="{FF2B5EF4-FFF2-40B4-BE49-F238E27FC236}">
                <a16:creationId xmlns:a16="http://schemas.microsoft.com/office/drawing/2014/main" id="{CD2ED21F-DC95-4AD1-8327-D561F5FCA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380336" cy="6858000"/>
          </a:xfrm>
          <a:custGeom>
            <a:avLst/>
            <a:gdLst>
              <a:gd name="connsiteX0" fmla="*/ 0 w 9380336"/>
              <a:gd name="connsiteY0" fmla="*/ 0 h 6858000"/>
              <a:gd name="connsiteX1" fmla="*/ 6204182 w 9380336"/>
              <a:gd name="connsiteY1" fmla="*/ 0 h 6858000"/>
              <a:gd name="connsiteX2" fmla="*/ 9380336 w 9380336"/>
              <a:gd name="connsiteY2" fmla="*/ 6858000 h 6858000"/>
              <a:gd name="connsiteX3" fmla="*/ 0 w 938033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80336" h="6858000">
                <a:moveTo>
                  <a:pt x="0" y="0"/>
                </a:moveTo>
                <a:lnTo>
                  <a:pt x="6204182" y="0"/>
                </a:lnTo>
                <a:lnTo>
                  <a:pt x="93803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964BDA-5058-0509-FEBB-0B58C6268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9112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Membuat</a:t>
            </a:r>
            <a:r>
              <a:rPr lang="en-US" dirty="0"/>
              <a:t> Chat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FE00B-7925-AF7D-98A3-2E3B220F47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21249"/>
            <a:ext cx="5707565" cy="4155713"/>
          </a:xfrm>
        </p:spPr>
        <p:txBody>
          <a:bodyPr vert="horz" lIns="91440" tIns="45720" rIns="91440" bIns="45720" rtlCol="0">
            <a:normAutofit/>
          </a:bodyPr>
          <a:lstStyle/>
          <a:p>
            <a:pPr marL="742950" indent="-457200">
              <a:buFont typeface="+mj-lt"/>
              <a:buAutoNum type="arabicPeriod"/>
            </a:pPr>
            <a:r>
              <a:rPr lang="en-US" sz="2000" dirty="0"/>
              <a:t>Cari </a:t>
            </a:r>
            <a:r>
              <a:rPr lang="en-US" sz="2000" dirty="0" err="1"/>
              <a:t>BotFather</a:t>
            </a:r>
            <a:r>
              <a:rPr lang="en-US" sz="2000" dirty="0"/>
              <a:t> pada telegram</a:t>
            </a:r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Klik</a:t>
            </a:r>
            <a:r>
              <a:rPr lang="en-US" sz="2000" dirty="0"/>
              <a:t> Start</a:t>
            </a:r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Maka</a:t>
            </a:r>
            <a:r>
              <a:rPr lang="en-US" sz="2000" dirty="0"/>
              <a:t> Akan </a:t>
            </a:r>
            <a:r>
              <a:rPr lang="en-US" sz="2000" dirty="0" err="1"/>
              <a:t>Muncul</a:t>
            </a:r>
            <a:r>
              <a:rPr lang="en-US" sz="2000" dirty="0"/>
              <a:t> </a:t>
            </a:r>
            <a:r>
              <a:rPr lang="en-US" sz="2000" dirty="0" err="1"/>
              <a:t>Katalog</a:t>
            </a:r>
            <a:r>
              <a:rPr lang="en-US" sz="2000" dirty="0"/>
              <a:t> </a:t>
            </a:r>
            <a:r>
              <a:rPr lang="en-US" sz="2000" dirty="0" err="1"/>
              <a:t>seperti</a:t>
            </a:r>
            <a:r>
              <a:rPr lang="en-US" sz="2000" dirty="0"/>
              <a:t> pada Gambar</a:t>
            </a:r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Pilih</a:t>
            </a:r>
            <a:r>
              <a:rPr lang="en-US" sz="2000" dirty="0"/>
              <a:t> /</a:t>
            </a:r>
            <a:r>
              <a:rPr lang="en-US" sz="2000" dirty="0" err="1"/>
              <a:t>Newbot</a:t>
            </a:r>
            <a:endParaRPr lang="en-US" sz="2000" dirty="0"/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Maka</a:t>
            </a:r>
            <a:r>
              <a:rPr lang="en-US" sz="2000" dirty="0"/>
              <a:t> Akan </a:t>
            </a:r>
            <a:r>
              <a:rPr lang="en-US" sz="2000" dirty="0" err="1"/>
              <a:t>Diminta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Nama bot </a:t>
            </a:r>
            <a:r>
              <a:rPr lang="en-US" sz="2000" dirty="0" err="1"/>
              <a:t>nya</a:t>
            </a:r>
            <a:endParaRPr lang="en-US" sz="2000" dirty="0"/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Diminta</a:t>
            </a:r>
            <a:r>
              <a:rPr lang="en-US" sz="2000" dirty="0"/>
              <a:t> Username </a:t>
            </a:r>
            <a:r>
              <a:rPr lang="en-US" sz="2000" dirty="0" err="1"/>
              <a:t>untuk</a:t>
            </a:r>
            <a:r>
              <a:rPr lang="en-US" sz="2000" dirty="0"/>
              <a:t> bot </a:t>
            </a:r>
            <a:r>
              <a:rPr lang="en-US" sz="2000" dirty="0" err="1"/>
              <a:t>kita</a:t>
            </a:r>
            <a:endParaRPr lang="en-US" sz="2000" dirty="0"/>
          </a:p>
          <a:p>
            <a:pPr marL="742950" indent="-457200">
              <a:buFont typeface="+mj-lt"/>
              <a:buAutoNum type="arabicPeriod"/>
            </a:pPr>
            <a:r>
              <a:rPr lang="en-US" sz="2000" dirty="0" err="1"/>
              <a:t>Selesai</a:t>
            </a:r>
            <a:r>
              <a:rPr lang="en-US" sz="2000" dirty="0"/>
              <a:t> </a:t>
            </a:r>
            <a:r>
              <a:rPr lang="en-US" sz="2000" dirty="0" err="1"/>
              <a:t>Maka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diberikan</a:t>
            </a:r>
            <a:r>
              <a:rPr lang="en-US" sz="2000" dirty="0"/>
              <a:t> Token Access </a:t>
            </a:r>
            <a:r>
              <a:rPr lang="en-US" sz="2000" dirty="0" err="1"/>
              <a:t>Untuk</a:t>
            </a:r>
            <a:r>
              <a:rPr lang="en-US" sz="2000" dirty="0"/>
              <a:t> bot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35565B4-BCE7-D573-0164-50E932977B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35138"/>
          <a:stretch/>
        </p:blipFill>
        <p:spPr>
          <a:xfrm>
            <a:off x="7743896" y="474726"/>
            <a:ext cx="4126372" cy="1505455"/>
          </a:xfrm>
          <a:prstGeom prst="rect">
            <a:avLst/>
          </a:prstGeom>
        </p:spPr>
      </p:pic>
      <p:pic>
        <p:nvPicPr>
          <p:cNvPr id="6" name="Content Placeholder 5" descr="Text&#10;&#10;Description automatically generated with medium confidence">
            <a:extLst>
              <a:ext uri="{FF2B5EF4-FFF2-40B4-BE49-F238E27FC236}">
                <a16:creationId xmlns:a16="http://schemas.microsoft.com/office/drawing/2014/main" id="{4E17210D-3C1E-0B97-2EB7-86461446F1C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3" b="6587"/>
          <a:stretch/>
        </p:blipFill>
        <p:spPr>
          <a:xfrm>
            <a:off x="8772525" y="2651407"/>
            <a:ext cx="3097743" cy="13608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6269951-13D6-15EB-8325-A278886CF8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0"/>
          <a:stretch/>
        </p:blipFill>
        <p:spPr>
          <a:xfrm>
            <a:off x="9553574" y="4818895"/>
            <a:ext cx="2316691" cy="127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740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5FD6B07-8C12-286A-D00A-252632C8F4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88" y="1844675"/>
            <a:ext cx="7961313" cy="444976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920C9D8-CC3A-8C41-AC6A-5D9D95046B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097963" y="1844675"/>
            <a:ext cx="2020888" cy="444976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AD3E80-03B2-8716-4BF9-4207FFAD2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Bagaimana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Menerapkan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REST API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dengan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CHAT BOT pada Telegram</a:t>
            </a:r>
          </a:p>
        </p:txBody>
      </p:sp>
    </p:spTree>
    <p:extLst>
      <p:ext uri="{BB962C8B-B14F-4D97-AF65-F5344CB8AC3E}">
        <p14:creationId xmlns:p14="http://schemas.microsoft.com/office/powerpoint/2010/main" val="191784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09BE6F6B-19BD-443C-8FB0-FA45F13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9505" cy="6857542"/>
          </a:xfrm>
          <a:custGeom>
            <a:avLst/>
            <a:gdLst>
              <a:gd name="connsiteX0" fmla="*/ 0 w 7539505"/>
              <a:gd name="connsiteY0" fmla="*/ 0 h 6857542"/>
              <a:gd name="connsiteX1" fmla="*/ 6392832 w 7539505"/>
              <a:gd name="connsiteY1" fmla="*/ 0 h 6857542"/>
              <a:gd name="connsiteX2" fmla="*/ 6405479 w 7539505"/>
              <a:gd name="connsiteY2" fmla="*/ 31774 h 6857542"/>
              <a:gd name="connsiteX3" fmla="*/ 7460487 w 7539505"/>
              <a:gd name="connsiteY3" fmla="*/ 2682457 h 6857542"/>
              <a:gd name="connsiteX4" fmla="*/ 7460487 w 7539505"/>
              <a:gd name="connsiteY4" fmla="*/ 3752208 h 6857542"/>
              <a:gd name="connsiteX5" fmla="*/ 6302983 w 7539505"/>
              <a:gd name="connsiteY5" fmla="*/ 6660411 h 6857542"/>
              <a:gd name="connsiteX6" fmla="*/ 6224521 w 7539505"/>
              <a:gd name="connsiteY6" fmla="*/ 6857542 h 6857542"/>
              <a:gd name="connsiteX7" fmla="*/ 0 w 7539505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39505" h="6857542">
                <a:moveTo>
                  <a:pt x="0" y="0"/>
                </a:moveTo>
                <a:lnTo>
                  <a:pt x="6392832" y="0"/>
                </a:lnTo>
                <a:lnTo>
                  <a:pt x="6405479" y="31774"/>
                </a:lnTo>
                <a:cubicBezTo>
                  <a:pt x="7460487" y="2682457"/>
                  <a:pt x="7460487" y="2682457"/>
                  <a:pt x="7460487" y="2682457"/>
                </a:cubicBezTo>
                <a:cubicBezTo>
                  <a:pt x="7565845" y="2988100"/>
                  <a:pt x="7565845" y="3446565"/>
                  <a:pt x="7460487" y="3752208"/>
                </a:cubicBezTo>
                <a:cubicBezTo>
                  <a:pt x="6976500" y="4968215"/>
                  <a:pt x="6598385" y="5918220"/>
                  <a:pt x="6302983" y="6660411"/>
                </a:cubicBezTo>
                <a:lnTo>
                  <a:pt x="6224521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1">
            <a:extLst>
              <a:ext uri="{FF2B5EF4-FFF2-40B4-BE49-F238E27FC236}">
                <a16:creationId xmlns:a16="http://schemas.microsoft.com/office/drawing/2014/main" id="{92AAE609-C327-4952-BB48-254E9015A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293178" y="681628"/>
            <a:ext cx="1562267" cy="1172973"/>
            <a:chOff x="7493121" y="1000124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94F06CAB-1C7B-4E12-B1B8-5F7067FDA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312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448472-893D-4CE9-9024-B0F79813B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29322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C52C00E-5CB1-5D35-E05A-0F721DC5A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14" y="1270007"/>
            <a:ext cx="5845097" cy="43179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Terima Kasih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0C830-756D-F5C4-3371-B53D85062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92278" y="2251873"/>
            <a:ext cx="3681454" cy="235425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A</a:t>
            </a:r>
            <a:r>
              <a:rPr lang="en-US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</a:t>
            </a: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ada</a:t>
            </a: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yang </a:t>
            </a:r>
            <a:r>
              <a:rPr lang="en-US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ingin</a:t>
            </a: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ditanyakan</a:t>
            </a:r>
            <a:endParaRPr lang="en-US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0084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</TotalTime>
  <Words>592</Words>
  <Application>Microsoft Office PowerPoint</Application>
  <PresentationFormat>Widescreen</PresentationFormat>
  <Paragraphs>63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Implementasi REST API Pada Network Controller Dengan Menerapkan Metode Chat Bot Di Telegram</vt:lpstr>
      <vt:lpstr>Pembahasan</vt:lpstr>
      <vt:lpstr>Apa itu REST API dan Network Controller</vt:lpstr>
      <vt:lpstr>Apa itu REST API dan Network Controller</vt:lpstr>
      <vt:lpstr>Penjelasan Topology</vt:lpstr>
      <vt:lpstr>Membuat Chat Bot</vt:lpstr>
      <vt:lpstr>Bagaimana Menerapkan REST API dengan CHAT BOT pada Telegram</vt:lpstr>
      <vt:lpstr>Terima 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Implementasi REST API Pada Network Controller Dengan Menerapkan Metode Chat Bot Di Telegram</dc:title>
  <dc:creator>BAHRANI</dc:creator>
  <cp:lastModifiedBy>BAHRANI</cp:lastModifiedBy>
  <cp:revision>1</cp:revision>
  <dcterms:created xsi:type="dcterms:W3CDTF">2022-07-04T23:51:42Z</dcterms:created>
  <dcterms:modified xsi:type="dcterms:W3CDTF">2022-07-05T00:56:49Z</dcterms:modified>
</cp:coreProperties>
</file>

<file path=docProps/thumbnail.jpeg>
</file>